
<file path=[Content_Types].xml><?xml version="1.0" encoding="utf-8"?>
<Types xmlns="http://schemas.openxmlformats.org/package/2006/content-types">
  <Default Extension="xml" ContentType="application/xml"/>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0" r:id="rId1"/>
    <p:sldMasterId id="2147483671" r:id="rId2"/>
  </p:sldMasterIdLst>
  <p:notesMasterIdLst>
    <p:notesMasterId r:id="rId25"/>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p:normalViewPr>
    <p:restoredLeft sz="15653"/>
    <p:restoredTop sz="94621"/>
  </p:normalViewPr>
  <p:slideViewPr>
    <p:cSldViewPr snapToGrid="0">
      <p:cViewPr varScale="1">
        <p:scale>
          <a:sx n="159" d="100"/>
          <a:sy n="159" d="100"/>
        </p:scale>
        <p:origin x="264" y="18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notesMaster" Target="notesMasters/notesMaster1.xml"/><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ge3964552f0_2_57: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9" name="Google Shape;109;ge3964552f0_2_5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ge3964552f0_2_11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68" name="Google Shape;168;ge3964552f0_2_1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Google Shape;173;ge3964552f0_0_4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4" name="Google Shape;174;ge3964552f0_0_4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ge3964552f0_0_5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1" name="Google Shape;181;ge3964552f0_0_5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ge3964552f0_0_2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8" name="Google Shape;188;ge3964552f0_0_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Google Shape;194;ge3964552f0_0_5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5" name="Google Shape;195;ge3964552f0_0_5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ge3964552f0_0_6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2" name="Google Shape;202;ge3964552f0_0_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Google Shape;208;ge3964552f0_0_7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9" name="Google Shape;209;ge3964552f0_0_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4"/>
        <p:cNvGrpSpPr/>
        <p:nvPr/>
      </p:nvGrpSpPr>
      <p:grpSpPr>
        <a:xfrm>
          <a:off x="0" y="0"/>
          <a:ext cx="0" cy="0"/>
          <a:chOff x="0" y="0"/>
          <a:chExt cx="0" cy="0"/>
        </a:xfrm>
      </p:grpSpPr>
      <p:sp>
        <p:nvSpPr>
          <p:cNvPr id="215" name="Google Shape;215;ge3964552f0_0_7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6" name="Google Shape;216;ge3964552f0_0_7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p:cNvGrpSpPr/>
        <p:nvPr/>
      </p:nvGrpSpPr>
      <p:grpSpPr>
        <a:xfrm>
          <a:off x="0" y="0"/>
          <a:ext cx="0" cy="0"/>
          <a:chOff x="0" y="0"/>
          <a:chExt cx="0" cy="0"/>
        </a:xfrm>
      </p:grpSpPr>
      <p:sp>
        <p:nvSpPr>
          <p:cNvPr id="222" name="Google Shape;222;ge3964552f0_0_8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3" name="Google Shape;223;ge3964552f0_0_8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ge3964552f0_0_8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0" name="Google Shape;230;ge3964552f0_0_8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ge3964552f0_2_7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7" name="Google Shape;117;ge3964552f0_2_7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6" name="Google Shape;236;ge3964552f0_0_10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7" name="Google Shape;237;ge3964552f0_0_10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2"/>
        <p:cNvGrpSpPr/>
        <p:nvPr/>
      </p:nvGrpSpPr>
      <p:grpSpPr>
        <a:xfrm>
          <a:off x="0" y="0"/>
          <a:ext cx="0" cy="0"/>
          <a:chOff x="0" y="0"/>
          <a:chExt cx="0" cy="0"/>
        </a:xfrm>
      </p:grpSpPr>
      <p:sp>
        <p:nvSpPr>
          <p:cNvPr id="243" name="Google Shape;243;ge3964552f0_0_9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4" name="Google Shape;244;ge3964552f0_0_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9"/>
        <p:cNvGrpSpPr/>
        <p:nvPr/>
      </p:nvGrpSpPr>
      <p:grpSpPr>
        <a:xfrm>
          <a:off x="0" y="0"/>
          <a:ext cx="0" cy="0"/>
          <a:chOff x="0" y="0"/>
          <a:chExt cx="0" cy="0"/>
        </a:xfrm>
      </p:grpSpPr>
      <p:sp>
        <p:nvSpPr>
          <p:cNvPr id="250" name="Google Shape;250;ge3964552f0_0_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1" name="Google Shape;251;ge3964552f0_0_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ge3964552f0_2_6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23" name="Google Shape;123;ge3964552f0_2_6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ge3964552f0_2_10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30" name="Google Shape;130;ge3964552f0_2_10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ge3964552f0_2_9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36" name="Google Shape;136;ge3964552f0_2_9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e3964552f0_2_7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42" name="Google Shape;142;ge3964552f0_2_7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ge3964552f0_2_10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48" name="Google Shape;148;ge3964552f0_2_10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ge3964552f0_0_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4" name="Google Shape;154;ge3964552f0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ge3964552f0_0_1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1" name="Google Shape;161;ge3964552f0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54"/>
        <p:cNvGrpSpPr/>
        <p:nvPr/>
      </p:nvGrpSpPr>
      <p:grpSpPr>
        <a:xfrm>
          <a:off x="0" y="0"/>
          <a:ext cx="0" cy="0"/>
          <a:chOff x="0" y="0"/>
          <a:chExt cx="0" cy="0"/>
        </a:xfrm>
      </p:grpSpPr>
      <p:cxnSp>
        <p:nvCxnSpPr>
          <p:cNvPr id="55" name="Google Shape;55;p14"/>
          <p:cNvCxnSpPr/>
          <p:nvPr/>
        </p:nvCxnSpPr>
        <p:spPr>
          <a:xfrm>
            <a:off x="7007735" y="3176888"/>
            <a:ext cx="562200" cy="0"/>
          </a:xfrm>
          <a:prstGeom prst="straightConnector1">
            <a:avLst/>
          </a:prstGeom>
          <a:noFill/>
          <a:ln w="76200" cap="flat" cmpd="sng">
            <a:solidFill>
              <a:schemeClr val="lt2"/>
            </a:solidFill>
            <a:prstDash val="solid"/>
            <a:round/>
            <a:headEnd type="none" w="sm" len="sm"/>
            <a:tailEnd type="none" w="sm" len="sm"/>
          </a:ln>
        </p:spPr>
      </p:cxnSp>
      <p:cxnSp>
        <p:nvCxnSpPr>
          <p:cNvPr id="56" name="Google Shape;56;p14"/>
          <p:cNvCxnSpPr/>
          <p:nvPr/>
        </p:nvCxnSpPr>
        <p:spPr>
          <a:xfrm>
            <a:off x="1575035" y="3158252"/>
            <a:ext cx="562200" cy="0"/>
          </a:xfrm>
          <a:prstGeom prst="straightConnector1">
            <a:avLst/>
          </a:prstGeom>
          <a:noFill/>
          <a:ln w="76200" cap="flat" cmpd="sng">
            <a:solidFill>
              <a:schemeClr val="lt2"/>
            </a:solidFill>
            <a:prstDash val="solid"/>
            <a:round/>
            <a:headEnd type="none" w="sm" len="sm"/>
            <a:tailEnd type="none" w="sm" len="sm"/>
          </a:ln>
        </p:spPr>
      </p:cxnSp>
      <p:grpSp>
        <p:nvGrpSpPr>
          <p:cNvPr id="57" name="Google Shape;57;p14"/>
          <p:cNvGrpSpPr/>
          <p:nvPr/>
        </p:nvGrpSpPr>
        <p:grpSpPr>
          <a:xfrm>
            <a:off x="1004144" y="1022025"/>
            <a:ext cx="7136669" cy="152400"/>
            <a:chOff x="1346429" y="1011300"/>
            <a:chExt cx="6452100" cy="152400"/>
          </a:xfrm>
        </p:grpSpPr>
        <p:cxnSp>
          <p:nvCxnSpPr>
            <p:cNvPr id="58" name="Google Shape;58;p14"/>
            <p:cNvCxnSpPr/>
            <p:nvPr/>
          </p:nvCxnSpPr>
          <p:spPr>
            <a:xfrm rot="10800000">
              <a:off x="1346429" y="1011300"/>
              <a:ext cx="6452100" cy="0"/>
            </a:xfrm>
            <a:prstGeom prst="straightConnector1">
              <a:avLst/>
            </a:prstGeom>
            <a:noFill/>
            <a:ln w="76200" cap="flat" cmpd="sng">
              <a:solidFill>
                <a:schemeClr val="accent3"/>
              </a:solidFill>
              <a:prstDash val="solid"/>
              <a:round/>
              <a:headEnd type="none" w="sm" len="sm"/>
              <a:tailEnd type="none" w="sm" len="sm"/>
            </a:ln>
          </p:spPr>
        </p:cxnSp>
        <p:cxnSp>
          <p:nvCxnSpPr>
            <p:cNvPr id="59" name="Google Shape;59;p14"/>
            <p:cNvCxnSpPr/>
            <p:nvPr/>
          </p:nvCxnSpPr>
          <p:spPr>
            <a:xfrm rot="10800000">
              <a:off x="1346429" y="1163700"/>
              <a:ext cx="6452100" cy="0"/>
            </a:xfrm>
            <a:prstGeom prst="straightConnector1">
              <a:avLst/>
            </a:prstGeom>
            <a:noFill/>
            <a:ln w="9525" cap="flat" cmpd="sng">
              <a:solidFill>
                <a:schemeClr val="accent3"/>
              </a:solidFill>
              <a:prstDash val="solid"/>
              <a:round/>
              <a:headEnd type="none" w="sm" len="sm"/>
              <a:tailEnd type="none" w="sm" len="sm"/>
            </a:ln>
          </p:spPr>
        </p:cxnSp>
      </p:grpSp>
      <p:grpSp>
        <p:nvGrpSpPr>
          <p:cNvPr id="60" name="Google Shape;60;p14"/>
          <p:cNvGrpSpPr/>
          <p:nvPr/>
        </p:nvGrpSpPr>
        <p:grpSpPr>
          <a:xfrm>
            <a:off x="1004151" y="3969100"/>
            <a:ext cx="7136669" cy="152400"/>
            <a:chOff x="1346435" y="3969088"/>
            <a:chExt cx="6452100" cy="152400"/>
          </a:xfrm>
        </p:grpSpPr>
        <p:cxnSp>
          <p:nvCxnSpPr>
            <p:cNvPr id="61" name="Google Shape;61;p14"/>
            <p:cNvCxnSpPr/>
            <p:nvPr/>
          </p:nvCxnSpPr>
          <p:spPr>
            <a:xfrm>
              <a:off x="1346435" y="4121488"/>
              <a:ext cx="6452100" cy="0"/>
            </a:xfrm>
            <a:prstGeom prst="straightConnector1">
              <a:avLst/>
            </a:prstGeom>
            <a:noFill/>
            <a:ln w="76200" cap="flat" cmpd="sng">
              <a:solidFill>
                <a:schemeClr val="accent3"/>
              </a:solidFill>
              <a:prstDash val="solid"/>
              <a:round/>
              <a:headEnd type="none" w="sm" len="sm"/>
              <a:tailEnd type="none" w="sm" len="sm"/>
            </a:ln>
          </p:spPr>
        </p:cxnSp>
        <p:cxnSp>
          <p:nvCxnSpPr>
            <p:cNvPr id="62" name="Google Shape;62;p14"/>
            <p:cNvCxnSpPr/>
            <p:nvPr/>
          </p:nvCxnSpPr>
          <p:spPr>
            <a:xfrm>
              <a:off x="1346435" y="3969088"/>
              <a:ext cx="6452100" cy="0"/>
            </a:xfrm>
            <a:prstGeom prst="straightConnector1">
              <a:avLst/>
            </a:prstGeom>
            <a:noFill/>
            <a:ln w="9525" cap="flat" cmpd="sng">
              <a:solidFill>
                <a:schemeClr val="accent3"/>
              </a:solidFill>
              <a:prstDash val="solid"/>
              <a:round/>
              <a:headEnd type="none" w="sm" len="sm"/>
              <a:tailEnd type="none" w="sm" len="sm"/>
            </a:ln>
          </p:spPr>
        </p:cxnSp>
      </p:grpSp>
      <p:sp>
        <p:nvSpPr>
          <p:cNvPr id="63" name="Google Shape;63;p14"/>
          <p:cNvSpPr txBox="1">
            <a:spLocks noGrp="1"/>
          </p:cNvSpPr>
          <p:nvPr>
            <p:ph type="ctrTitle"/>
          </p:nvPr>
        </p:nvSpPr>
        <p:spPr>
          <a:xfrm>
            <a:off x="1004150" y="1751764"/>
            <a:ext cx="7136700" cy="10224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400"/>
              <a:buNone/>
              <a:defRPr sz="5400"/>
            </a:lvl1pPr>
            <a:lvl2pPr lvl="1" algn="ctr">
              <a:lnSpc>
                <a:spcPct val="100000"/>
              </a:lnSpc>
              <a:spcBef>
                <a:spcPts val="0"/>
              </a:spcBef>
              <a:spcAft>
                <a:spcPts val="0"/>
              </a:spcAft>
              <a:buSzPts val="5400"/>
              <a:buNone/>
              <a:defRPr sz="5400"/>
            </a:lvl2pPr>
            <a:lvl3pPr lvl="2" algn="ctr">
              <a:lnSpc>
                <a:spcPct val="100000"/>
              </a:lnSpc>
              <a:spcBef>
                <a:spcPts val="0"/>
              </a:spcBef>
              <a:spcAft>
                <a:spcPts val="0"/>
              </a:spcAft>
              <a:buSzPts val="5400"/>
              <a:buNone/>
              <a:defRPr sz="5400"/>
            </a:lvl3pPr>
            <a:lvl4pPr lvl="3" algn="ctr">
              <a:lnSpc>
                <a:spcPct val="100000"/>
              </a:lnSpc>
              <a:spcBef>
                <a:spcPts val="0"/>
              </a:spcBef>
              <a:spcAft>
                <a:spcPts val="0"/>
              </a:spcAft>
              <a:buSzPts val="5400"/>
              <a:buNone/>
              <a:defRPr sz="5400"/>
            </a:lvl4pPr>
            <a:lvl5pPr lvl="4" algn="ctr">
              <a:lnSpc>
                <a:spcPct val="100000"/>
              </a:lnSpc>
              <a:spcBef>
                <a:spcPts val="0"/>
              </a:spcBef>
              <a:spcAft>
                <a:spcPts val="0"/>
              </a:spcAft>
              <a:buSzPts val="5400"/>
              <a:buNone/>
              <a:defRPr sz="5400"/>
            </a:lvl5pPr>
            <a:lvl6pPr lvl="5" algn="ctr">
              <a:lnSpc>
                <a:spcPct val="100000"/>
              </a:lnSpc>
              <a:spcBef>
                <a:spcPts val="0"/>
              </a:spcBef>
              <a:spcAft>
                <a:spcPts val="0"/>
              </a:spcAft>
              <a:buSzPts val="5400"/>
              <a:buNone/>
              <a:defRPr sz="5400"/>
            </a:lvl6pPr>
            <a:lvl7pPr lvl="6" algn="ctr">
              <a:lnSpc>
                <a:spcPct val="100000"/>
              </a:lnSpc>
              <a:spcBef>
                <a:spcPts val="0"/>
              </a:spcBef>
              <a:spcAft>
                <a:spcPts val="0"/>
              </a:spcAft>
              <a:buSzPts val="5400"/>
              <a:buNone/>
              <a:defRPr sz="5400"/>
            </a:lvl7pPr>
            <a:lvl8pPr lvl="7" algn="ctr">
              <a:lnSpc>
                <a:spcPct val="100000"/>
              </a:lnSpc>
              <a:spcBef>
                <a:spcPts val="0"/>
              </a:spcBef>
              <a:spcAft>
                <a:spcPts val="0"/>
              </a:spcAft>
              <a:buSzPts val="5400"/>
              <a:buNone/>
              <a:defRPr sz="5400"/>
            </a:lvl8pPr>
            <a:lvl9pPr lvl="8" algn="ctr">
              <a:lnSpc>
                <a:spcPct val="100000"/>
              </a:lnSpc>
              <a:spcBef>
                <a:spcPts val="0"/>
              </a:spcBef>
              <a:spcAft>
                <a:spcPts val="0"/>
              </a:spcAft>
              <a:buSzPts val="5400"/>
              <a:buNone/>
              <a:defRPr sz="5400"/>
            </a:lvl9pPr>
          </a:lstStyle>
          <a:p>
            <a:endParaRPr/>
          </a:p>
        </p:txBody>
      </p:sp>
      <p:sp>
        <p:nvSpPr>
          <p:cNvPr id="64" name="Google Shape;64;p14"/>
          <p:cNvSpPr txBox="1">
            <a:spLocks noGrp="1"/>
          </p:cNvSpPr>
          <p:nvPr>
            <p:ph type="subTitle" idx="1"/>
          </p:nvPr>
        </p:nvSpPr>
        <p:spPr>
          <a:xfrm>
            <a:off x="2137225" y="2850039"/>
            <a:ext cx="48705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400"/>
              <a:buNone/>
              <a:defRPr sz="2400"/>
            </a:lvl1pPr>
            <a:lvl2pPr lvl="1" algn="ctr">
              <a:lnSpc>
                <a:spcPct val="100000"/>
              </a:lnSpc>
              <a:spcBef>
                <a:spcPts val="0"/>
              </a:spcBef>
              <a:spcAft>
                <a:spcPts val="0"/>
              </a:spcAft>
              <a:buSzPts val="2400"/>
              <a:buNone/>
              <a:defRPr sz="2400"/>
            </a:lvl2pPr>
            <a:lvl3pPr lvl="2" algn="ctr">
              <a:lnSpc>
                <a:spcPct val="100000"/>
              </a:lnSpc>
              <a:spcBef>
                <a:spcPts val="0"/>
              </a:spcBef>
              <a:spcAft>
                <a:spcPts val="0"/>
              </a:spcAft>
              <a:buSzPts val="2400"/>
              <a:buNone/>
              <a:defRPr sz="2400"/>
            </a:lvl3pPr>
            <a:lvl4pPr lvl="3" algn="ctr">
              <a:lnSpc>
                <a:spcPct val="100000"/>
              </a:lnSpc>
              <a:spcBef>
                <a:spcPts val="0"/>
              </a:spcBef>
              <a:spcAft>
                <a:spcPts val="0"/>
              </a:spcAft>
              <a:buSzPts val="2400"/>
              <a:buNone/>
              <a:defRPr sz="2400"/>
            </a:lvl4pPr>
            <a:lvl5pPr lvl="4" algn="ctr">
              <a:lnSpc>
                <a:spcPct val="100000"/>
              </a:lnSpc>
              <a:spcBef>
                <a:spcPts val="0"/>
              </a:spcBef>
              <a:spcAft>
                <a:spcPts val="0"/>
              </a:spcAft>
              <a:buSzPts val="2400"/>
              <a:buNone/>
              <a:defRPr sz="2400"/>
            </a:lvl5pPr>
            <a:lvl6pPr lvl="5" algn="ctr">
              <a:lnSpc>
                <a:spcPct val="100000"/>
              </a:lnSpc>
              <a:spcBef>
                <a:spcPts val="0"/>
              </a:spcBef>
              <a:spcAft>
                <a:spcPts val="0"/>
              </a:spcAft>
              <a:buSzPts val="2400"/>
              <a:buNone/>
              <a:defRPr sz="2400"/>
            </a:lvl6pPr>
            <a:lvl7pPr lvl="6" algn="ctr">
              <a:lnSpc>
                <a:spcPct val="100000"/>
              </a:lnSpc>
              <a:spcBef>
                <a:spcPts val="0"/>
              </a:spcBef>
              <a:spcAft>
                <a:spcPts val="0"/>
              </a:spcAft>
              <a:buSzPts val="2400"/>
              <a:buNone/>
              <a:defRPr sz="2400"/>
            </a:lvl7pPr>
            <a:lvl8pPr lvl="7" algn="ctr">
              <a:lnSpc>
                <a:spcPct val="100000"/>
              </a:lnSpc>
              <a:spcBef>
                <a:spcPts val="0"/>
              </a:spcBef>
              <a:spcAft>
                <a:spcPts val="0"/>
              </a:spcAft>
              <a:buSzPts val="2400"/>
              <a:buNone/>
              <a:defRPr sz="2400"/>
            </a:lvl8pPr>
            <a:lvl9pPr lvl="8" algn="ctr">
              <a:lnSpc>
                <a:spcPct val="100000"/>
              </a:lnSpc>
              <a:spcBef>
                <a:spcPts val="0"/>
              </a:spcBef>
              <a:spcAft>
                <a:spcPts val="0"/>
              </a:spcAft>
              <a:buSzPts val="2400"/>
              <a:buNone/>
              <a:defRPr sz="2400"/>
            </a:lvl9pPr>
          </a:lstStyle>
          <a:p>
            <a:endParaRPr/>
          </a:p>
        </p:txBody>
      </p:sp>
      <p:sp>
        <p:nvSpPr>
          <p:cNvPr id="65" name="Google Shape;65;p1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66"/>
        <p:cNvGrpSpPr/>
        <p:nvPr/>
      </p:nvGrpSpPr>
      <p:grpSpPr>
        <a:xfrm>
          <a:off x="0" y="0"/>
          <a:ext cx="0" cy="0"/>
          <a:chOff x="0" y="0"/>
          <a:chExt cx="0" cy="0"/>
        </a:xfrm>
      </p:grpSpPr>
      <p:sp>
        <p:nvSpPr>
          <p:cNvPr id="67" name="Google Shape;67;p15"/>
          <p:cNvSpPr/>
          <p:nvPr/>
        </p:nvSpPr>
        <p:spPr>
          <a:xfrm>
            <a:off x="4572000" y="0"/>
            <a:ext cx="4572000" cy="5143500"/>
          </a:xfrm>
          <a:prstGeom prst="rect">
            <a:avLst/>
          </a:pr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cxnSp>
        <p:nvCxnSpPr>
          <p:cNvPr id="68" name="Google Shape;68;p15"/>
          <p:cNvCxnSpPr/>
          <p:nvPr/>
        </p:nvCxnSpPr>
        <p:spPr>
          <a:xfrm>
            <a:off x="5029675" y="4495500"/>
            <a:ext cx="468300" cy="0"/>
          </a:xfrm>
          <a:prstGeom prst="straightConnector1">
            <a:avLst/>
          </a:prstGeom>
          <a:noFill/>
          <a:ln w="19050" cap="flat" cmpd="sng">
            <a:solidFill>
              <a:schemeClr val="lt1"/>
            </a:solidFill>
            <a:prstDash val="solid"/>
            <a:round/>
            <a:headEnd type="none" w="sm" len="sm"/>
            <a:tailEnd type="none" w="sm" len="sm"/>
          </a:ln>
        </p:spPr>
      </p:cxnSp>
      <p:sp>
        <p:nvSpPr>
          <p:cNvPr id="69" name="Google Shape;69;p15"/>
          <p:cNvSpPr txBox="1">
            <a:spLocks noGrp="1"/>
          </p:cNvSpPr>
          <p:nvPr>
            <p:ph type="title"/>
          </p:nvPr>
        </p:nvSpPr>
        <p:spPr>
          <a:xfrm>
            <a:off x="265500" y="1039675"/>
            <a:ext cx="4045200" cy="16758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70" name="Google Shape;70;p15"/>
          <p:cNvSpPr txBox="1">
            <a:spLocks noGrp="1"/>
          </p:cNvSpPr>
          <p:nvPr>
            <p:ph type="subTitle" idx="1"/>
          </p:nvPr>
        </p:nvSpPr>
        <p:spPr>
          <a:xfrm>
            <a:off x="265500" y="27268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71" name="Google Shape;71;p15"/>
          <p:cNvSpPr txBox="1">
            <a:spLocks noGrp="1"/>
          </p:cNvSpPr>
          <p:nvPr>
            <p:ph type="body" idx="2"/>
          </p:nvPr>
        </p:nvSpPr>
        <p:spPr>
          <a:xfrm>
            <a:off x="4939500" y="724200"/>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Clr>
                <a:schemeClr val="lt1"/>
              </a:buClr>
              <a:buSzPts val="1800"/>
              <a:buChar char="●"/>
              <a:defRPr>
                <a:solidFill>
                  <a:schemeClr val="lt1"/>
                </a:solidFill>
              </a:defRPr>
            </a:lvl1pPr>
            <a:lvl2pPr marL="914400" lvl="1" indent="-317500" algn="l">
              <a:lnSpc>
                <a:spcPct val="115000"/>
              </a:lnSpc>
              <a:spcBef>
                <a:spcPts val="1600"/>
              </a:spcBef>
              <a:spcAft>
                <a:spcPts val="0"/>
              </a:spcAft>
              <a:buClr>
                <a:schemeClr val="lt1"/>
              </a:buClr>
              <a:buSzPts val="1400"/>
              <a:buChar char="○"/>
              <a:defRPr>
                <a:solidFill>
                  <a:schemeClr val="lt1"/>
                </a:solidFill>
              </a:defRPr>
            </a:lvl2pPr>
            <a:lvl3pPr marL="1371600" lvl="2" indent="-317500" algn="l">
              <a:lnSpc>
                <a:spcPct val="115000"/>
              </a:lnSpc>
              <a:spcBef>
                <a:spcPts val="1600"/>
              </a:spcBef>
              <a:spcAft>
                <a:spcPts val="0"/>
              </a:spcAft>
              <a:buClr>
                <a:schemeClr val="lt1"/>
              </a:buClr>
              <a:buSzPts val="1400"/>
              <a:buChar char="■"/>
              <a:defRPr>
                <a:solidFill>
                  <a:schemeClr val="lt1"/>
                </a:solidFill>
              </a:defRPr>
            </a:lvl3pPr>
            <a:lvl4pPr marL="1828800" lvl="3" indent="-317500" algn="l">
              <a:lnSpc>
                <a:spcPct val="115000"/>
              </a:lnSpc>
              <a:spcBef>
                <a:spcPts val="1600"/>
              </a:spcBef>
              <a:spcAft>
                <a:spcPts val="0"/>
              </a:spcAft>
              <a:buClr>
                <a:schemeClr val="lt1"/>
              </a:buClr>
              <a:buSzPts val="1400"/>
              <a:buChar char="●"/>
              <a:defRPr>
                <a:solidFill>
                  <a:schemeClr val="lt1"/>
                </a:solidFill>
              </a:defRPr>
            </a:lvl4pPr>
            <a:lvl5pPr marL="2286000" lvl="4" indent="-317500" algn="l">
              <a:lnSpc>
                <a:spcPct val="115000"/>
              </a:lnSpc>
              <a:spcBef>
                <a:spcPts val="1600"/>
              </a:spcBef>
              <a:spcAft>
                <a:spcPts val="0"/>
              </a:spcAft>
              <a:buClr>
                <a:schemeClr val="lt1"/>
              </a:buClr>
              <a:buSzPts val="1400"/>
              <a:buChar char="○"/>
              <a:defRPr>
                <a:solidFill>
                  <a:schemeClr val="lt1"/>
                </a:solidFill>
              </a:defRPr>
            </a:lvl5pPr>
            <a:lvl6pPr marL="2743200" lvl="5" indent="-317500" algn="l">
              <a:lnSpc>
                <a:spcPct val="115000"/>
              </a:lnSpc>
              <a:spcBef>
                <a:spcPts val="1600"/>
              </a:spcBef>
              <a:spcAft>
                <a:spcPts val="0"/>
              </a:spcAft>
              <a:buClr>
                <a:schemeClr val="lt1"/>
              </a:buClr>
              <a:buSzPts val="1400"/>
              <a:buChar char="■"/>
              <a:defRPr>
                <a:solidFill>
                  <a:schemeClr val="lt1"/>
                </a:solidFill>
              </a:defRPr>
            </a:lvl6pPr>
            <a:lvl7pPr marL="3200400" lvl="6" indent="-317500" algn="l">
              <a:lnSpc>
                <a:spcPct val="115000"/>
              </a:lnSpc>
              <a:spcBef>
                <a:spcPts val="1600"/>
              </a:spcBef>
              <a:spcAft>
                <a:spcPts val="0"/>
              </a:spcAft>
              <a:buClr>
                <a:schemeClr val="lt1"/>
              </a:buClr>
              <a:buSzPts val="1400"/>
              <a:buChar char="●"/>
              <a:defRPr>
                <a:solidFill>
                  <a:schemeClr val="lt1"/>
                </a:solidFill>
              </a:defRPr>
            </a:lvl7pPr>
            <a:lvl8pPr marL="3657600" lvl="7" indent="-317500" algn="l">
              <a:lnSpc>
                <a:spcPct val="115000"/>
              </a:lnSpc>
              <a:spcBef>
                <a:spcPts val="1600"/>
              </a:spcBef>
              <a:spcAft>
                <a:spcPts val="0"/>
              </a:spcAft>
              <a:buClr>
                <a:schemeClr val="lt1"/>
              </a:buClr>
              <a:buSzPts val="1400"/>
              <a:buChar char="○"/>
              <a:defRPr>
                <a:solidFill>
                  <a:schemeClr val="lt1"/>
                </a:solidFill>
              </a:defRPr>
            </a:lvl8pPr>
            <a:lvl9pPr marL="4114800" lvl="8" indent="-317500" algn="l">
              <a:lnSpc>
                <a:spcPct val="115000"/>
              </a:lnSpc>
              <a:spcBef>
                <a:spcPts val="1600"/>
              </a:spcBef>
              <a:spcAft>
                <a:spcPts val="1600"/>
              </a:spcAft>
              <a:buClr>
                <a:schemeClr val="lt1"/>
              </a:buClr>
              <a:buSzPts val="1400"/>
              <a:buChar char="■"/>
              <a:defRPr>
                <a:solidFill>
                  <a:schemeClr val="lt1"/>
                </a:solidFill>
              </a:defRPr>
            </a:lvl9pPr>
          </a:lstStyle>
          <a:p>
            <a:endParaRPr/>
          </a:p>
        </p:txBody>
      </p:sp>
      <p:sp>
        <p:nvSpPr>
          <p:cNvPr id="72" name="Google Shape;72;p1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Open Sans"/>
                <a:ea typeface="Open Sans"/>
                <a:cs typeface="Open Sans"/>
                <a:sym typeface="Open Sans"/>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Open Sans"/>
                <a:ea typeface="Open Sans"/>
                <a:cs typeface="Open Sans"/>
                <a:sym typeface="Open Sans"/>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Open Sans"/>
                <a:ea typeface="Open Sans"/>
                <a:cs typeface="Open Sans"/>
                <a:sym typeface="Open Sans"/>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Open Sans"/>
                <a:ea typeface="Open Sans"/>
                <a:cs typeface="Open Sans"/>
                <a:sym typeface="Open Sans"/>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Open Sans"/>
                <a:ea typeface="Open Sans"/>
                <a:cs typeface="Open Sans"/>
                <a:sym typeface="Open Sans"/>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Open Sans"/>
                <a:ea typeface="Open Sans"/>
                <a:cs typeface="Open Sans"/>
                <a:sym typeface="Open Sans"/>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Open Sans"/>
                <a:ea typeface="Open Sans"/>
                <a:cs typeface="Open Sans"/>
                <a:sym typeface="Open Sans"/>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Open Sans"/>
                <a:ea typeface="Open Sans"/>
                <a:cs typeface="Open Sans"/>
                <a:sym typeface="Open Sans"/>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Open Sans"/>
                <a:ea typeface="Open Sans"/>
                <a:cs typeface="Open Sans"/>
                <a:sym typeface="Open Sans"/>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73"/>
        <p:cNvGrpSpPr/>
        <p:nvPr/>
      </p:nvGrpSpPr>
      <p:grpSpPr>
        <a:xfrm>
          <a:off x="0" y="0"/>
          <a:ext cx="0" cy="0"/>
          <a:chOff x="0" y="0"/>
          <a:chExt cx="0" cy="0"/>
        </a:xfrm>
      </p:grpSpPr>
      <p:sp>
        <p:nvSpPr>
          <p:cNvPr id="74" name="Google Shape;74;p16"/>
          <p:cNvSpPr/>
          <p:nvPr/>
        </p:nvSpPr>
        <p:spPr>
          <a:xfrm>
            <a:off x="-50" y="2571900"/>
            <a:ext cx="9144000" cy="2571600"/>
          </a:xfrm>
          <a:prstGeom prst="rect">
            <a:avLst/>
          </a:pr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5" name="Google Shape;75;p16"/>
          <p:cNvSpPr txBox="1">
            <a:spLocks noGrp="1"/>
          </p:cNvSpPr>
          <p:nvPr>
            <p:ph type="title"/>
          </p:nvPr>
        </p:nvSpPr>
        <p:spPr>
          <a:xfrm>
            <a:off x="311700" y="814800"/>
            <a:ext cx="8571300" cy="9420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a:lvl1pPr>
            <a:lvl2pPr lvl="1" algn="ctr">
              <a:lnSpc>
                <a:spcPct val="100000"/>
              </a:lnSpc>
              <a:spcBef>
                <a:spcPts val="0"/>
              </a:spcBef>
              <a:spcAft>
                <a:spcPts val="0"/>
              </a:spcAft>
              <a:buSzPts val="3600"/>
              <a:buNone/>
              <a:defRPr/>
            </a:lvl2pPr>
            <a:lvl3pPr lvl="2" algn="ctr">
              <a:lnSpc>
                <a:spcPct val="100000"/>
              </a:lnSpc>
              <a:spcBef>
                <a:spcPts val="0"/>
              </a:spcBef>
              <a:spcAft>
                <a:spcPts val="0"/>
              </a:spcAft>
              <a:buSzPts val="3600"/>
              <a:buNone/>
              <a:defRPr/>
            </a:lvl3pPr>
            <a:lvl4pPr lvl="3" algn="ctr">
              <a:lnSpc>
                <a:spcPct val="100000"/>
              </a:lnSpc>
              <a:spcBef>
                <a:spcPts val="0"/>
              </a:spcBef>
              <a:spcAft>
                <a:spcPts val="0"/>
              </a:spcAft>
              <a:buSzPts val="3600"/>
              <a:buNone/>
              <a:defRPr/>
            </a:lvl4pPr>
            <a:lvl5pPr lvl="4" algn="ctr">
              <a:lnSpc>
                <a:spcPct val="100000"/>
              </a:lnSpc>
              <a:spcBef>
                <a:spcPts val="0"/>
              </a:spcBef>
              <a:spcAft>
                <a:spcPts val="0"/>
              </a:spcAft>
              <a:buSzPts val="3600"/>
              <a:buNone/>
              <a:defRPr/>
            </a:lvl5pPr>
            <a:lvl6pPr lvl="5" algn="ctr">
              <a:lnSpc>
                <a:spcPct val="100000"/>
              </a:lnSpc>
              <a:spcBef>
                <a:spcPts val="0"/>
              </a:spcBef>
              <a:spcAft>
                <a:spcPts val="0"/>
              </a:spcAft>
              <a:buSzPts val="3600"/>
              <a:buNone/>
              <a:defRPr/>
            </a:lvl6pPr>
            <a:lvl7pPr lvl="6" algn="ctr">
              <a:lnSpc>
                <a:spcPct val="100000"/>
              </a:lnSpc>
              <a:spcBef>
                <a:spcPts val="0"/>
              </a:spcBef>
              <a:spcAft>
                <a:spcPts val="0"/>
              </a:spcAft>
              <a:buSzPts val="3600"/>
              <a:buNone/>
              <a:defRPr/>
            </a:lvl7pPr>
            <a:lvl8pPr lvl="7" algn="ctr">
              <a:lnSpc>
                <a:spcPct val="100000"/>
              </a:lnSpc>
              <a:spcBef>
                <a:spcPts val="0"/>
              </a:spcBef>
              <a:spcAft>
                <a:spcPts val="0"/>
              </a:spcAft>
              <a:buSzPts val="3600"/>
              <a:buNone/>
              <a:defRPr/>
            </a:lvl8pPr>
            <a:lvl9pPr lvl="8" algn="ctr">
              <a:lnSpc>
                <a:spcPct val="100000"/>
              </a:lnSpc>
              <a:spcBef>
                <a:spcPts val="0"/>
              </a:spcBef>
              <a:spcAft>
                <a:spcPts val="0"/>
              </a:spcAft>
              <a:buSzPts val="3600"/>
              <a:buNone/>
              <a:defRPr/>
            </a:lvl9pPr>
          </a:lstStyle>
          <a:p>
            <a:endParaRPr/>
          </a:p>
        </p:txBody>
      </p:sp>
      <p:sp>
        <p:nvSpPr>
          <p:cNvPr id="76" name="Google Shape;76;p1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Open Sans"/>
                <a:ea typeface="Open Sans"/>
                <a:cs typeface="Open Sans"/>
                <a:sym typeface="Open Sans"/>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Open Sans"/>
                <a:ea typeface="Open Sans"/>
                <a:cs typeface="Open Sans"/>
                <a:sym typeface="Open Sans"/>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Open Sans"/>
                <a:ea typeface="Open Sans"/>
                <a:cs typeface="Open Sans"/>
                <a:sym typeface="Open Sans"/>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Open Sans"/>
                <a:ea typeface="Open Sans"/>
                <a:cs typeface="Open Sans"/>
                <a:sym typeface="Open Sans"/>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Open Sans"/>
                <a:ea typeface="Open Sans"/>
                <a:cs typeface="Open Sans"/>
                <a:sym typeface="Open Sans"/>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Open Sans"/>
                <a:ea typeface="Open Sans"/>
                <a:cs typeface="Open Sans"/>
                <a:sym typeface="Open Sans"/>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Open Sans"/>
                <a:ea typeface="Open Sans"/>
                <a:cs typeface="Open Sans"/>
                <a:sym typeface="Open Sans"/>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Open Sans"/>
                <a:ea typeface="Open Sans"/>
                <a:cs typeface="Open Sans"/>
                <a:sym typeface="Open Sans"/>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Open Sans"/>
                <a:ea typeface="Open Sans"/>
                <a:cs typeface="Open Sans"/>
                <a:sym typeface="Open Sans"/>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77"/>
        <p:cNvGrpSpPr/>
        <p:nvPr/>
      </p:nvGrpSpPr>
      <p:grpSpPr>
        <a:xfrm>
          <a:off x="0" y="0"/>
          <a:ext cx="0" cy="0"/>
          <a:chOff x="0" y="0"/>
          <a:chExt cx="0" cy="0"/>
        </a:xfrm>
      </p:grpSpPr>
      <p:sp>
        <p:nvSpPr>
          <p:cNvPr id="78" name="Google Shape;78;p17"/>
          <p:cNvSpPr/>
          <p:nvPr/>
        </p:nvSpPr>
        <p:spPr>
          <a:xfrm>
            <a:off x="-75" y="5045700"/>
            <a:ext cx="9144000" cy="97800"/>
          </a:xfrm>
          <a:prstGeom prst="rect">
            <a:avLst/>
          </a:pr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9" name="Google Shape;79;p17"/>
          <p:cNvSpPr txBox="1">
            <a:spLocks noGrp="1"/>
          </p:cNvSpPr>
          <p:nvPr>
            <p:ph type="title"/>
          </p:nvPr>
        </p:nvSpPr>
        <p:spPr>
          <a:xfrm>
            <a:off x="311700" y="445025"/>
            <a:ext cx="8520600" cy="7074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3600"/>
              <a:buNone/>
              <a:defRPr/>
            </a:lvl1pPr>
            <a:lvl2pPr lvl="1" algn="l">
              <a:lnSpc>
                <a:spcPct val="100000"/>
              </a:lnSpc>
              <a:spcBef>
                <a:spcPts val="0"/>
              </a:spcBef>
              <a:spcAft>
                <a:spcPts val="0"/>
              </a:spcAft>
              <a:buSzPts val="3600"/>
              <a:buNone/>
              <a:defRPr/>
            </a:lvl2pPr>
            <a:lvl3pPr lvl="2" algn="l">
              <a:lnSpc>
                <a:spcPct val="100000"/>
              </a:lnSpc>
              <a:spcBef>
                <a:spcPts val="0"/>
              </a:spcBef>
              <a:spcAft>
                <a:spcPts val="0"/>
              </a:spcAft>
              <a:buSzPts val="3600"/>
              <a:buNone/>
              <a:defRPr/>
            </a:lvl3pPr>
            <a:lvl4pPr lvl="3" algn="l">
              <a:lnSpc>
                <a:spcPct val="100000"/>
              </a:lnSpc>
              <a:spcBef>
                <a:spcPts val="0"/>
              </a:spcBef>
              <a:spcAft>
                <a:spcPts val="0"/>
              </a:spcAft>
              <a:buSzPts val="3600"/>
              <a:buNone/>
              <a:defRPr/>
            </a:lvl4pPr>
            <a:lvl5pPr lvl="4" algn="l">
              <a:lnSpc>
                <a:spcPct val="100000"/>
              </a:lnSpc>
              <a:spcBef>
                <a:spcPts val="0"/>
              </a:spcBef>
              <a:spcAft>
                <a:spcPts val="0"/>
              </a:spcAft>
              <a:buSzPts val="3600"/>
              <a:buNone/>
              <a:defRPr/>
            </a:lvl5pPr>
            <a:lvl6pPr lvl="5" algn="l">
              <a:lnSpc>
                <a:spcPct val="100000"/>
              </a:lnSpc>
              <a:spcBef>
                <a:spcPts val="0"/>
              </a:spcBef>
              <a:spcAft>
                <a:spcPts val="0"/>
              </a:spcAft>
              <a:buSzPts val="3600"/>
              <a:buNone/>
              <a:defRPr/>
            </a:lvl6pPr>
            <a:lvl7pPr lvl="6" algn="l">
              <a:lnSpc>
                <a:spcPct val="100000"/>
              </a:lnSpc>
              <a:spcBef>
                <a:spcPts val="0"/>
              </a:spcBef>
              <a:spcAft>
                <a:spcPts val="0"/>
              </a:spcAft>
              <a:buSzPts val="3600"/>
              <a:buNone/>
              <a:defRPr/>
            </a:lvl7pPr>
            <a:lvl8pPr lvl="7" algn="l">
              <a:lnSpc>
                <a:spcPct val="100000"/>
              </a:lnSpc>
              <a:spcBef>
                <a:spcPts val="0"/>
              </a:spcBef>
              <a:spcAft>
                <a:spcPts val="0"/>
              </a:spcAft>
              <a:buSzPts val="3600"/>
              <a:buNone/>
              <a:defRPr/>
            </a:lvl8pPr>
            <a:lvl9pPr lvl="8" algn="l">
              <a:lnSpc>
                <a:spcPct val="100000"/>
              </a:lnSpc>
              <a:spcBef>
                <a:spcPts val="0"/>
              </a:spcBef>
              <a:spcAft>
                <a:spcPts val="0"/>
              </a:spcAft>
              <a:buSzPts val="3600"/>
              <a:buNone/>
              <a:defRPr/>
            </a:lvl9pPr>
          </a:lstStyle>
          <a:p>
            <a:endParaRPr/>
          </a:p>
        </p:txBody>
      </p:sp>
      <p:sp>
        <p:nvSpPr>
          <p:cNvPr id="80" name="Google Shape;80;p17"/>
          <p:cNvSpPr txBox="1">
            <a:spLocks noGrp="1"/>
          </p:cNvSpPr>
          <p:nvPr>
            <p:ph type="body" idx="1"/>
          </p:nvPr>
        </p:nvSpPr>
        <p:spPr>
          <a:xfrm>
            <a:off x="311700" y="1266325"/>
            <a:ext cx="8520600" cy="33027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81" name="Google Shape;81;p1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82"/>
        <p:cNvGrpSpPr/>
        <p:nvPr/>
      </p:nvGrpSpPr>
      <p:grpSpPr>
        <a:xfrm>
          <a:off x="0" y="0"/>
          <a:ext cx="0" cy="0"/>
          <a:chOff x="0" y="0"/>
          <a:chExt cx="0" cy="0"/>
        </a:xfrm>
      </p:grpSpPr>
      <p:sp>
        <p:nvSpPr>
          <p:cNvPr id="83" name="Google Shape;83;p18"/>
          <p:cNvSpPr txBox="1">
            <a:spLocks noGrp="1"/>
          </p:cNvSpPr>
          <p:nvPr>
            <p:ph type="title"/>
          </p:nvPr>
        </p:nvSpPr>
        <p:spPr>
          <a:xfrm>
            <a:off x="311700" y="445025"/>
            <a:ext cx="8520600" cy="7074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3600"/>
              <a:buNone/>
              <a:defRPr/>
            </a:lvl1pPr>
            <a:lvl2pPr lvl="1" algn="l">
              <a:lnSpc>
                <a:spcPct val="100000"/>
              </a:lnSpc>
              <a:spcBef>
                <a:spcPts val="0"/>
              </a:spcBef>
              <a:spcAft>
                <a:spcPts val="0"/>
              </a:spcAft>
              <a:buSzPts val="3600"/>
              <a:buNone/>
              <a:defRPr/>
            </a:lvl2pPr>
            <a:lvl3pPr lvl="2" algn="l">
              <a:lnSpc>
                <a:spcPct val="100000"/>
              </a:lnSpc>
              <a:spcBef>
                <a:spcPts val="0"/>
              </a:spcBef>
              <a:spcAft>
                <a:spcPts val="0"/>
              </a:spcAft>
              <a:buSzPts val="3600"/>
              <a:buNone/>
              <a:defRPr/>
            </a:lvl3pPr>
            <a:lvl4pPr lvl="3" algn="l">
              <a:lnSpc>
                <a:spcPct val="100000"/>
              </a:lnSpc>
              <a:spcBef>
                <a:spcPts val="0"/>
              </a:spcBef>
              <a:spcAft>
                <a:spcPts val="0"/>
              </a:spcAft>
              <a:buSzPts val="3600"/>
              <a:buNone/>
              <a:defRPr/>
            </a:lvl4pPr>
            <a:lvl5pPr lvl="4" algn="l">
              <a:lnSpc>
                <a:spcPct val="100000"/>
              </a:lnSpc>
              <a:spcBef>
                <a:spcPts val="0"/>
              </a:spcBef>
              <a:spcAft>
                <a:spcPts val="0"/>
              </a:spcAft>
              <a:buSzPts val="3600"/>
              <a:buNone/>
              <a:defRPr/>
            </a:lvl5pPr>
            <a:lvl6pPr lvl="5" algn="l">
              <a:lnSpc>
                <a:spcPct val="100000"/>
              </a:lnSpc>
              <a:spcBef>
                <a:spcPts val="0"/>
              </a:spcBef>
              <a:spcAft>
                <a:spcPts val="0"/>
              </a:spcAft>
              <a:buSzPts val="3600"/>
              <a:buNone/>
              <a:defRPr/>
            </a:lvl6pPr>
            <a:lvl7pPr lvl="6" algn="l">
              <a:lnSpc>
                <a:spcPct val="100000"/>
              </a:lnSpc>
              <a:spcBef>
                <a:spcPts val="0"/>
              </a:spcBef>
              <a:spcAft>
                <a:spcPts val="0"/>
              </a:spcAft>
              <a:buSzPts val="3600"/>
              <a:buNone/>
              <a:defRPr/>
            </a:lvl7pPr>
            <a:lvl8pPr lvl="7" algn="l">
              <a:lnSpc>
                <a:spcPct val="100000"/>
              </a:lnSpc>
              <a:spcBef>
                <a:spcPts val="0"/>
              </a:spcBef>
              <a:spcAft>
                <a:spcPts val="0"/>
              </a:spcAft>
              <a:buSzPts val="3600"/>
              <a:buNone/>
              <a:defRPr/>
            </a:lvl8pPr>
            <a:lvl9pPr lvl="8" algn="l">
              <a:lnSpc>
                <a:spcPct val="100000"/>
              </a:lnSpc>
              <a:spcBef>
                <a:spcPts val="0"/>
              </a:spcBef>
              <a:spcAft>
                <a:spcPts val="0"/>
              </a:spcAft>
              <a:buSzPts val="3600"/>
              <a:buNone/>
              <a:defRPr/>
            </a:lvl9pPr>
          </a:lstStyle>
          <a:p>
            <a:endParaRPr/>
          </a:p>
        </p:txBody>
      </p:sp>
      <p:sp>
        <p:nvSpPr>
          <p:cNvPr id="84" name="Google Shape;84;p18"/>
          <p:cNvSpPr txBox="1">
            <a:spLocks noGrp="1"/>
          </p:cNvSpPr>
          <p:nvPr>
            <p:ph type="body" idx="1"/>
          </p:nvPr>
        </p:nvSpPr>
        <p:spPr>
          <a:xfrm>
            <a:off x="311700" y="1266175"/>
            <a:ext cx="3999900" cy="33027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85" name="Google Shape;85;p18"/>
          <p:cNvSpPr txBox="1">
            <a:spLocks noGrp="1"/>
          </p:cNvSpPr>
          <p:nvPr>
            <p:ph type="body" idx="2"/>
          </p:nvPr>
        </p:nvSpPr>
        <p:spPr>
          <a:xfrm>
            <a:off x="4832400" y="1266175"/>
            <a:ext cx="3999900" cy="33027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86" name="Google Shape;86;p1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87"/>
        <p:cNvGrpSpPr/>
        <p:nvPr/>
      </p:nvGrpSpPr>
      <p:grpSpPr>
        <a:xfrm>
          <a:off x="0" y="0"/>
          <a:ext cx="0" cy="0"/>
          <a:chOff x="0" y="0"/>
          <a:chExt cx="0" cy="0"/>
        </a:xfrm>
      </p:grpSpPr>
      <p:sp>
        <p:nvSpPr>
          <p:cNvPr id="88" name="Google Shape;88;p19"/>
          <p:cNvSpPr txBox="1">
            <a:spLocks noGrp="1"/>
          </p:cNvSpPr>
          <p:nvPr>
            <p:ph type="title"/>
          </p:nvPr>
        </p:nvSpPr>
        <p:spPr>
          <a:xfrm>
            <a:off x="311700" y="445025"/>
            <a:ext cx="8520600" cy="7074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3600"/>
              <a:buNone/>
              <a:defRPr/>
            </a:lvl1pPr>
            <a:lvl2pPr lvl="1" algn="l">
              <a:lnSpc>
                <a:spcPct val="100000"/>
              </a:lnSpc>
              <a:spcBef>
                <a:spcPts val="0"/>
              </a:spcBef>
              <a:spcAft>
                <a:spcPts val="0"/>
              </a:spcAft>
              <a:buSzPts val="3600"/>
              <a:buNone/>
              <a:defRPr/>
            </a:lvl2pPr>
            <a:lvl3pPr lvl="2" algn="l">
              <a:lnSpc>
                <a:spcPct val="100000"/>
              </a:lnSpc>
              <a:spcBef>
                <a:spcPts val="0"/>
              </a:spcBef>
              <a:spcAft>
                <a:spcPts val="0"/>
              </a:spcAft>
              <a:buSzPts val="3600"/>
              <a:buNone/>
              <a:defRPr/>
            </a:lvl3pPr>
            <a:lvl4pPr lvl="3" algn="l">
              <a:lnSpc>
                <a:spcPct val="100000"/>
              </a:lnSpc>
              <a:spcBef>
                <a:spcPts val="0"/>
              </a:spcBef>
              <a:spcAft>
                <a:spcPts val="0"/>
              </a:spcAft>
              <a:buSzPts val="3600"/>
              <a:buNone/>
              <a:defRPr/>
            </a:lvl4pPr>
            <a:lvl5pPr lvl="4" algn="l">
              <a:lnSpc>
                <a:spcPct val="100000"/>
              </a:lnSpc>
              <a:spcBef>
                <a:spcPts val="0"/>
              </a:spcBef>
              <a:spcAft>
                <a:spcPts val="0"/>
              </a:spcAft>
              <a:buSzPts val="3600"/>
              <a:buNone/>
              <a:defRPr/>
            </a:lvl5pPr>
            <a:lvl6pPr lvl="5" algn="l">
              <a:lnSpc>
                <a:spcPct val="100000"/>
              </a:lnSpc>
              <a:spcBef>
                <a:spcPts val="0"/>
              </a:spcBef>
              <a:spcAft>
                <a:spcPts val="0"/>
              </a:spcAft>
              <a:buSzPts val="3600"/>
              <a:buNone/>
              <a:defRPr/>
            </a:lvl6pPr>
            <a:lvl7pPr lvl="6" algn="l">
              <a:lnSpc>
                <a:spcPct val="100000"/>
              </a:lnSpc>
              <a:spcBef>
                <a:spcPts val="0"/>
              </a:spcBef>
              <a:spcAft>
                <a:spcPts val="0"/>
              </a:spcAft>
              <a:buSzPts val="3600"/>
              <a:buNone/>
              <a:defRPr/>
            </a:lvl7pPr>
            <a:lvl8pPr lvl="7" algn="l">
              <a:lnSpc>
                <a:spcPct val="100000"/>
              </a:lnSpc>
              <a:spcBef>
                <a:spcPts val="0"/>
              </a:spcBef>
              <a:spcAft>
                <a:spcPts val="0"/>
              </a:spcAft>
              <a:buSzPts val="3600"/>
              <a:buNone/>
              <a:defRPr/>
            </a:lvl8pPr>
            <a:lvl9pPr lvl="8" algn="l">
              <a:lnSpc>
                <a:spcPct val="100000"/>
              </a:lnSpc>
              <a:spcBef>
                <a:spcPts val="0"/>
              </a:spcBef>
              <a:spcAft>
                <a:spcPts val="0"/>
              </a:spcAft>
              <a:buSzPts val="3600"/>
              <a:buNone/>
              <a:defRPr/>
            </a:lvl9pPr>
          </a:lstStyle>
          <a:p>
            <a:endParaRPr/>
          </a:p>
        </p:txBody>
      </p:sp>
      <p:sp>
        <p:nvSpPr>
          <p:cNvPr id="89" name="Google Shape;89;p1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90"/>
        <p:cNvGrpSpPr/>
        <p:nvPr/>
      </p:nvGrpSpPr>
      <p:grpSpPr>
        <a:xfrm>
          <a:off x="0" y="0"/>
          <a:ext cx="0" cy="0"/>
          <a:chOff x="0" y="0"/>
          <a:chExt cx="0" cy="0"/>
        </a:xfrm>
      </p:grpSpPr>
      <p:sp>
        <p:nvSpPr>
          <p:cNvPr id="91" name="Google Shape;91;p20"/>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92" name="Google Shape;92;p20"/>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93" name="Google Shape;93;p2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6"/>
        </a:solidFill>
        <a:effectLst/>
      </p:bgPr>
    </p:bg>
    <p:spTree>
      <p:nvGrpSpPr>
        <p:cNvPr id="1" name="Shape 94"/>
        <p:cNvGrpSpPr/>
        <p:nvPr/>
      </p:nvGrpSpPr>
      <p:grpSpPr>
        <a:xfrm>
          <a:off x="0" y="0"/>
          <a:ext cx="0" cy="0"/>
          <a:chOff x="0" y="0"/>
          <a:chExt cx="0" cy="0"/>
        </a:xfrm>
      </p:grpSpPr>
      <p:sp>
        <p:nvSpPr>
          <p:cNvPr id="95" name="Google Shape;95;p21"/>
          <p:cNvSpPr txBox="1">
            <a:spLocks noGrp="1"/>
          </p:cNvSpPr>
          <p:nvPr>
            <p:ph type="title"/>
          </p:nvPr>
        </p:nvSpPr>
        <p:spPr>
          <a:xfrm>
            <a:off x="490250" y="526350"/>
            <a:ext cx="56136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Clr>
                <a:schemeClr val="dk2"/>
              </a:buClr>
              <a:buSzPts val="5400"/>
              <a:buNone/>
              <a:defRPr sz="5400" b="0">
                <a:solidFill>
                  <a:schemeClr val="dk2"/>
                </a:solidFill>
              </a:defRPr>
            </a:lvl1pPr>
            <a:lvl2pPr lvl="1" algn="l">
              <a:lnSpc>
                <a:spcPct val="100000"/>
              </a:lnSpc>
              <a:spcBef>
                <a:spcPts val="0"/>
              </a:spcBef>
              <a:spcAft>
                <a:spcPts val="0"/>
              </a:spcAft>
              <a:buClr>
                <a:schemeClr val="dk2"/>
              </a:buClr>
              <a:buSzPts val="5400"/>
              <a:buNone/>
              <a:defRPr sz="5400" b="0">
                <a:solidFill>
                  <a:schemeClr val="dk2"/>
                </a:solidFill>
              </a:defRPr>
            </a:lvl2pPr>
            <a:lvl3pPr lvl="2" algn="l">
              <a:lnSpc>
                <a:spcPct val="100000"/>
              </a:lnSpc>
              <a:spcBef>
                <a:spcPts val="0"/>
              </a:spcBef>
              <a:spcAft>
                <a:spcPts val="0"/>
              </a:spcAft>
              <a:buClr>
                <a:schemeClr val="dk2"/>
              </a:buClr>
              <a:buSzPts val="5400"/>
              <a:buNone/>
              <a:defRPr sz="5400" b="0">
                <a:solidFill>
                  <a:schemeClr val="dk2"/>
                </a:solidFill>
              </a:defRPr>
            </a:lvl3pPr>
            <a:lvl4pPr lvl="3" algn="l">
              <a:lnSpc>
                <a:spcPct val="100000"/>
              </a:lnSpc>
              <a:spcBef>
                <a:spcPts val="0"/>
              </a:spcBef>
              <a:spcAft>
                <a:spcPts val="0"/>
              </a:spcAft>
              <a:buClr>
                <a:schemeClr val="dk2"/>
              </a:buClr>
              <a:buSzPts val="5400"/>
              <a:buNone/>
              <a:defRPr sz="5400" b="0">
                <a:solidFill>
                  <a:schemeClr val="dk2"/>
                </a:solidFill>
              </a:defRPr>
            </a:lvl4pPr>
            <a:lvl5pPr lvl="4" algn="l">
              <a:lnSpc>
                <a:spcPct val="100000"/>
              </a:lnSpc>
              <a:spcBef>
                <a:spcPts val="0"/>
              </a:spcBef>
              <a:spcAft>
                <a:spcPts val="0"/>
              </a:spcAft>
              <a:buClr>
                <a:schemeClr val="dk2"/>
              </a:buClr>
              <a:buSzPts val="5400"/>
              <a:buNone/>
              <a:defRPr sz="5400" b="0">
                <a:solidFill>
                  <a:schemeClr val="dk2"/>
                </a:solidFill>
              </a:defRPr>
            </a:lvl5pPr>
            <a:lvl6pPr lvl="5" algn="l">
              <a:lnSpc>
                <a:spcPct val="100000"/>
              </a:lnSpc>
              <a:spcBef>
                <a:spcPts val="0"/>
              </a:spcBef>
              <a:spcAft>
                <a:spcPts val="0"/>
              </a:spcAft>
              <a:buClr>
                <a:schemeClr val="dk2"/>
              </a:buClr>
              <a:buSzPts val="5400"/>
              <a:buNone/>
              <a:defRPr sz="5400" b="0">
                <a:solidFill>
                  <a:schemeClr val="dk2"/>
                </a:solidFill>
              </a:defRPr>
            </a:lvl6pPr>
            <a:lvl7pPr lvl="6" algn="l">
              <a:lnSpc>
                <a:spcPct val="100000"/>
              </a:lnSpc>
              <a:spcBef>
                <a:spcPts val="0"/>
              </a:spcBef>
              <a:spcAft>
                <a:spcPts val="0"/>
              </a:spcAft>
              <a:buClr>
                <a:schemeClr val="dk2"/>
              </a:buClr>
              <a:buSzPts val="5400"/>
              <a:buNone/>
              <a:defRPr sz="5400" b="0">
                <a:solidFill>
                  <a:schemeClr val="dk2"/>
                </a:solidFill>
              </a:defRPr>
            </a:lvl7pPr>
            <a:lvl8pPr lvl="7" algn="l">
              <a:lnSpc>
                <a:spcPct val="100000"/>
              </a:lnSpc>
              <a:spcBef>
                <a:spcPts val="0"/>
              </a:spcBef>
              <a:spcAft>
                <a:spcPts val="0"/>
              </a:spcAft>
              <a:buClr>
                <a:schemeClr val="dk2"/>
              </a:buClr>
              <a:buSzPts val="5400"/>
              <a:buNone/>
              <a:defRPr sz="5400" b="0">
                <a:solidFill>
                  <a:schemeClr val="dk2"/>
                </a:solidFill>
              </a:defRPr>
            </a:lvl8pPr>
            <a:lvl9pPr lvl="8" algn="l">
              <a:lnSpc>
                <a:spcPct val="100000"/>
              </a:lnSpc>
              <a:spcBef>
                <a:spcPts val="0"/>
              </a:spcBef>
              <a:spcAft>
                <a:spcPts val="0"/>
              </a:spcAft>
              <a:buClr>
                <a:schemeClr val="dk2"/>
              </a:buClr>
              <a:buSzPts val="5400"/>
              <a:buNone/>
              <a:defRPr sz="5400" b="0">
                <a:solidFill>
                  <a:schemeClr val="dk2"/>
                </a:solidFill>
              </a:defRPr>
            </a:lvl9pPr>
          </a:lstStyle>
          <a:p>
            <a:endParaRPr/>
          </a:p>
        </p:txBody>
      </p:sp>
      <p:sp>
        <p:nvSpPr>
          <p:cNvPr id="96" name="Google Shape;96;p2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97"/>
        <p:cNvGrpSpPr/>
        <p:nvPr/>
      </p:nvGrpSpPr>
      <p:grpSpPr>
        <a:xfrm>
          <a:off x="0" y="0"/>
          <a:ext cx="0" cy="0"/>
          <a:chOff x="0" y="0"/>
          <a:chExt cx="0" cy="0"/>
        </a:xfrm>
      </p:grpSpPr>
      <p:sp>
        <p:nvSpPr>
          <p:cNvPr id="98" name="Google Shape;98;p22"/>
          <p:cNvSpPr txBox="1">
            <a:spLocks noGrp="1"/>
          </p:cNvSpPr>
          <p:nvPr>
            <p:ph type="body" idx="1"/>
          </p:nvPr>
        </p:nvSpPr>
        <p:spPr>
          <a:xfrm>
            <a:off x="311700" y="4230725"/>
            <a:ext cx="5998800" cy="5988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2400"/>
              <a:buFont typeface="PT Sans Narrow"/>
              <a:buNone/>
              <a:defRPr sz="2400">
                <a:latin typeface="PT Sans Narrow"/>
                <a:ea typeface="PT Sans Narrow"/>
                <a:cs typeface="PT Sans Narrow"/>
                <a:sym typeface="PT Sans Narrow"/>
              </a:defRPr>
            </a:lvl1pPr>
          </a:lstStyle>
          <a:p>
            <a:endParaRPr/>
          </a:p>
        </p:txBody>
      </p:sp>
      <p:sp>
        <p:nvSpPr>
          <p:cNvPr id="99" name="Google Shape;99;p2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100"/>
        <p:cNvGrpSpPr/>
        <p:nvPr/>
      </p:nvGrpSpPr>
      <p:grpSpPr>
        <a:xfrm>
          <a:off x="0" y="0"/>
          <a:ext cx="0" cy="0"/>
          <a:chOff x="0" y="0"/>
          <a:chExt cx="0" cy="0"/>
        </a:xfrm>
      </p:grpSpPr>
      <p:sp>
        <p:nvSpPr>
          <p:cNvPr id="101" name="Google Shape;101;p23"/>
          <p:cNvSpPr/>
          <p:nvPr/>
        </p:nvSpPr>
        <p:spPr>
          <a:xfrm>
            <a:off x="-75" y="5045700"/>
            <a:ext cx="9144000" cy="978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02" name="Google Shape;102;p23"/>
          <p:cNvSpPr txBox="1">
            <a:spLocks noGrp="1"/>
          </p:cNvSpPr>
          <p:nvPr>
            <p:ph type="title" hasCustomPrompt="1"/>
          </p:nvPr>
        </p:nvSpPr>
        <p:spPr>
          <a:xfrm>
            <a:off x="311700" y="1304850"/>
            <a:ext cx="8520600" cy="15384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Clr>
                <a:schemeClr val="accent3"/>
              </a:buClr>
              <a:buSzPts val="13000"/>
              <a:buNone/>
              <a:defRPr sz="13000">
                <a:solidFill>
                  <a:schemeClr val="accent3"/>
                </a:solidFill>
              </a:defRPr>
            </a:lvl1pPr>
            <a:lvl2pPr lvl="1" algn="ctr">
              <a:lnSpc>
                <a:spcPct val="100000"/>
              </a:lnSpc>
              <a:spcBef>
                <a:spcPts val="0"/>
              </a:spcBef>
              <a:spcAft>
                <a:spcPts val="0"/>
              </a:spcAft>
              <a:buClr>
                <a:schemeClr val="accent3"/>
              </a:buClr>
              <a:buSzPts val="13000"/>
              <a:buNone/>
              <a:defRPr sz="13000">
                <a:solidFill>
                  <a:schemeClr val="accent3"/>
                </a:solidFill>
              </a:defRPr>
            </a:lvl2pPr>
            <a:lvl3pPr lvl="2" algn="ctr">
              <a:lnSpc>
                <a:spcPct val="100000"/>
              </a:lnSpc>
              <a:spcBef>
                <a:spcPts val="0"/>
              </a:spcBef>
              <a:spcAft>
                <a:spcPts val="0"/>
              </a:spcAft>
              <a:buClr>
                <a:schemeClr val="accent3"/>
              </a:buClr>
              <a:buSzPts val="13000"/>
              <a:buNone/>
              <a:defRPr sz="13000">
                <a:solidFill>
                  <a:schemeClr val="accent3"/>
                </a:solidFill>
              </a:defRPr>
            </a:lvl3pPr>
            <a:lvl4pPr lvl="3" algn="ctr">
              <a:lnSpc>
                <a:spcPct val="100000"/>
              </a:lnSpc>
              <a:spcBef>
                <a:spcPts val="0"/>
              </a:spcBef>
              <a:spcAft>
                <a:spcPts val="0"/>
              </a:spcAft>
              <a:buClr>
                <a:schemeClr val="accent3"/>
              </a:buClr>
              <a:buSzPts val="13000"/>
              <a:buNone/>
              <a:defRPr sz="13000">
                <a:solidFill>
                  <a:schemeClr val="accent3"/>
                </a:solidFill>
              </a:defRPr>
            </a:lvl4pPr>
            <a:lvl5pPr lvl="4" algn="ctr">
              <a:lnSpc>
                <a:spcPct val="100000"/>
              </a:lnSpc>
              <a:spcBef>
                <a:spcPts val="0"/>
              </a:spcBef>
              <a:spcAft>
                <a:spcPts val="0"/>
              </a:spcAft>
              <a:buClr>
                <a:schemeClr val="accent3"/>
              </a:buClr>
              <a:buSzPts val="13000"/>
              <a:buNone/>
              <a:defRPr sz="13000">
                <a:solidFill>
                  <a:schemeClr val="accent3"/>
                </a:solidFill>
              </a:defRPr>
            </a:lvl5pPr>
            <a:lvl6pPr lvl="5" algn="ctr">
              <a:lnSpc>
                <a:spcPct val="100000"/>
              </a:lnSpc>
              <a:spcBef>
                <a:spcPts val="0"/>
              </a:spcBef>
              <a:spcAft>
                <a:spcPts val="0"/>
              </a:spcAft>
              <a:buClr>
                <a:schemeClr val="accent3"/>
              </a:buClr>
              <a:buSzPts val="13000"/>
              <a:buNone/>
              <a:defRPr sz="13000">
                <a:solidFill>
                  <a:schemeClr val="accent3"/>
                </a:solidFill>
              </a:defRPr>
            </a:lvl6pPr>
            <a:lvl7pPr lvl="6" algn="ctr">
              <a:lnSpc>
                <a:spcPct val="100000"/>
              </a:lnSpc>
              <a:spcBef>
                <a:spcPts val="0"/>
              </a:spcBef>
              <a:spcAft>
                <a:spcPts val="0"/>
              </a:spcAft>
              <a:buClr>
                <a:schemeClr val="accent3"/>
              </a:buClr>
              <a:buSzPts val="13000"/>
              <a:buNone/>
              <a:defRPr sz="13000">
                <a:solidFill>
                  <a:schemeClr val="accent3"/>
                </a:solidFill>
              </a:defRPr>
            </a:lvl7pPr>
            <a:lvl8pPr lvl="7" algn="ctr">
              <a:lnSpc>
                <a:spcPct val="100000"/>
              </a:lnSpc>
              <a:spcBef>
                <a:spcPts val="0"/>
              </a:spcBef>
              <a:spcAft>
                <a:spcPts val="0"/>
              </a:spcAft>
              <a:buClr>
                <a:schemeClr val="accent3"/>
              </a:buClr>
              <a:buSzPts val="13000"/>
              <a:buNone/>
              <a:defRPr sz="13000">
                <a:solidFill>
                  <a:schemeClr val="accent3"/>
                </a:solidFill>
              </a:defRPr>
            </a:lvl8pPr>
            <a:lvl9pPr lvl="8" algn="ctr">
              <a:lnSpc>
                <a:spcPct val="100000"/>
              </a:lnSpc>
              <a:spcBef>
                <a:spcPts val="0"/>
              </a:spcBef>
              <a:spcAft>
                <a:spcPts val="0"/>
              </a:spcAft>
              <a:buClr>
                <a:schemeClr val="accent3"/>
              </a:buClr>
              <a:buSzPts val="13000"/>
              <a:buNone/>
              <a:defRPr sz="13000">
                <a:solidFill>
                  <a:schemeClr val="accent3"/>
                </a:solidFill>
              </a:defRPr>
            </a:lvl9pPr>
          </a:lstStyle>
          <a:p>
            <a:r>
              <a:t>xx%</a:t>
            </a:r>
          </a:p>
        </p:txBody>
      </p:sp>
      <p:sp>
        <p:nvSpPr>
          <p:cNvPr id="103" name="Google Shape;103;p23"/>
          <p:cNvSpPr txBox="1">
            <a:spLocks noGrp="1"/>
          </p:cNvSpPr>
          <p:nvPr>
            <p:ph type="body" idx="1"/>
          </p:nvPr>
        </p:nvSpPr>
        <p:spPr>
          <a:xfrm>
            <a:off x="311700" y="2995650"/>
            <a:ext cx="8520600" cy="10716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104" name="Google Shape;104;p2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05"/>
        <p:cNvGrpSpPr/>
        <p:nvPr/>
      </p:nvGrpSpPr>
      <p:grpSpPr>
        <a:xfrm>
          <a:off x="0" y="0"/>
          <a:ext cx="0" cy="0"/>
          <a:chOff x="0" y="0"/>
          <a:chExt cx="0" cy="0"/>
        </a:xfrm>
      </p:grpSpPr>
      <p:sp>
        <p:nvSpPr>
          <p:cNvPr id="106" name="Google Shape;106;p2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name="tropic">
    <p:bg>
      <p:bgPr>
        <a:solidFill>
          <a:schemeClr val="lt1"/>
        </a:solidFill>
        <a:effectLst/>
      </p:bgPr>
    </p:bg>
    <p:spTree>
      <p:nvGrpSpPr>
        <p:cNvPr id="1" name="Shape 50"/>
        <p:cNvGrpSpPr/>
        <p:nvPr/>
      </p:nvGrpSpPr>
      <p:grpSpPr>
        <a:xfrm>
          <a:off x="0" y="0"/>
          <a:ext cx="0" cy="0"/>
          <a:chOff x="0" y="0"/>
          <a:chExt cx="0" cy="0"/>
        </a:xfrm>
      </p:grpSpPr>
      <p:sp>
        <p:nvSpPr>
          <p:cNvPr id="51" name="Google Shape;51;p13"/>
          <p:cNvSpPr txBox="1">
            <a:spLocks noGrp="1"/>
          </p:cNvSpPr>
          <p:nvPr>
            <p:ph type="title"/>
          </p:nvPr>
        </p:nvSpPr>
        <p:spPr>
          <a:xfrm>
            <a:off x="311700" y="445025"/>
            <a:ext cx="8520600" cy="7074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accent1"/>
              </a:buClr>
              <a:buSzPts val="3600"/>
              <a:buFont typeface="PT Sans Narrow"/>
              <a:buNone/>
              <a:defRPr sz="3600" b="1" i="0" u="none" strike="noStrike" cap="none">
                <a:solidFill>
                  <a:schemeClr val="accent1"/>
                </a:solidFill>
                <a:latin typeface="PT Sans Narrow"/>
                <a:ea typeface="PT Sans Narrow"/>
                <a:cs typeface="PT Sans Narrow"/>
                <a:sym typeface="PT Sans Narrow"/>
              </a:defRPr>
            </a:lvl1pPr>
            <a:lvl2pPr marR="0" lvl="1" algn="l" rtl="0">
              <a:lnSpc>
                <a:spcPct val="100000"/>
              </a:lnSpc>
              <a:spcBef>
                <a:spcPts val="0"/>
              </a:spcBef>
              <a:spcAft>
                <a:spcPts val="0"/>
              </a:spcAft>
              <a:buClr>
                <a:schemeClr val="accent1"/>
              </a:buClr>
              <a:buSzPts val="3600"/>
              <a:buFont typeface="PT Sans Narrow"/>
              <a:buNone/>
              <a:defRPr sz="3600" b="1" i="0" u="none" strike="noStrike" cap="none">
                <a:solidFill>
                  <a:schemeClr val="accent1"/>
                </a:solidFill>
                <a:latin typeface="PT Sans Narrow"/>
                <a:ea typeface="PT Sans Narrow"/>
                <a:cs typeface="PT Sans Narrow"/>
                <a:sym typeface="PT Sans Narrow"/>
              </a:defRPr>
            </a:lvl2pPr>
            <a:lvl3pPr marR="0" lvl="2" algn="l" rtl="0">
              <a:lnSpc>
                <a:spcPct val="100000"/>
              </a:lnSpc>
              <a:spcBef>
                <a:spcPts val="0"/>
              </a:spcBef>
              <a:spcAft>
                <a:spcPts val="0"/>
              </a:spcAft>
              <a:buClr>
                <a:schemeClr val="accent1"/>
              </a:buClr>
              <a:buSzPts val="3600"/>
              <a:buFont typeface="PT Sans Narrow"/>
              <a:buNone/>
              <a:defRPr sz="3600" b="1" i="0" u="none" strike="noStrike" cap="none">
                <a:solidFill>
                  <a:schemeClr val="accent1"/>
                </a:solidFill>
                <a:latin typeface="PT Sans Narrow"/>
                <a:ea typeface="PT Sans Narrow"/>
                <a:cs typeface="PT Sans Narrow"/>
                <a:sym typeface="PT Sans Narrow"/>
              </a:defRPr>
            </a:lvl3pPr>
            <a:lvl4pPr marR="0" lvl="3" algn="l" rtl="0">
              <a:lnSpc>
                <a:spcPct val="100000"/>
              </a:lnSpc>
              <a:spcBef>
                <a:spcPts val="0"/>
              </a:spcBef>
              <a:spcAft>
                <a:spcPts val="0"/>
              </a:spcAft>
              <a:buClr>
                <a:schemeClr val="accent1"/>
              </a:buClr>
              <a:buSzPts val="3600"/>
              <a:buFont typeface="PT Sans Narrow"/>
              <a:buNone/>
              <a:defRPr sz="3600" b="1" i="0" u="none" strike="noStrike" cap="none">
                <a:solidFill>
                  <a:schemeClr val="accent1"/>
                </a:solidFill>
                <a:latin typeface="PT Sans Narrow"/>
                <a:ea typeface="PT Sans Narrow"/>
                <a:cs typeface="PT Sans Narrow"/>
                <a:sym typeface="PT Sans Narrow"/>
              </a:defRPr>
            </a:lvl4pPr>
            <a:lvl5pPr marR="0" lvl="4" algn="l" rtl="0">
              <a:lnSpc>
                <a:spcPct val="100000"/>
              </a:lnSpc>
              <a:spcBef>
                <a:spcPts val="0"/>
              </a:spcBef>
              <a:spcAft>
                <a:spcPts val="0"/>
              </a:spcAft>
              <a:buClr>
                <a:schemeClr val="accent1"/>
              </a:buClr>
              <a:buSzPts val="3600"/>
              <a:buFont typeface="PT Sans Narrow"/>
              <a:buNone/>
              <a:defRPr sz="3600" b="1" i="0" u="none" strike="noStrike" cap="none">
                <a:solidFill>
                  <a:schemeClr val="accent1"/>
                </a:solidFill>
                <a:latin typeface="PT Sans Narrow"/>
                <a:ea typeface="PT Sans Narrow"/>
                <a:cs typeface="PT Sans Narrow"/>
                <a:sym typeface="PT Sans Narrow"/>
              </a:defRPr>
            </a:lvl5pPr>
            <a:lvl6pPr marR="0" lvl="5" algn="l" rtl="0">
              <a:lnSpc>
                <a:spcPct val="100000"/>
              </a:lnSpc>
              <a:spcBef>
                <a:spcPts val="0"/>
              </a:spcBef>
              <a:spcAft>
                <a:spcPts val="0"/>
              </a:spcAft>
              <a:buClr>
                <a:schemeClr val="accent1"/>
              </a:buClr>
              <a:buSzPts val="3600"/>
              <a:buFont typeface="PT Sans Narrow"/>
              <a:buNone/>
              <a:defRPr sz="3600" b="1" i="0" u="none" strike="noStrike" cap="none">
                <a:solidFill>
                  <a:schemeClr val="accent1"/>
                </a:solidFill>
                <a:latin typeface="PT Sans Narrow"/>
                <a:ea typeface="PT Sans Narrow"/>
                <a:cs typeface="PT Sans Narrow"/>
                <a:sym typeface="PT Sans Narrow"/>
              </a:defRPr>
            </a:lvl6pPr>
            <a:lvl7pPr marR="0" lvl="6" algn="l" rtl="0">
              <a:lnSpc>
                <a:spcPct val="100000"/>
              </a:lnSpc>
              <a:spcBef>
                <a:spcPts val="0"/>
              </a:spcBef>
              <a:spcAft>
                <a:spcPts val="0"/>
              </a:spcAft>
              <a:buClr>
                <a:schemeClr val="accent1"/>
              </a:buClr>
              <a:buSzPts val="3600"/>
              <a:buFont typeface="PT Sans Narrow"/>
              <a:buNone/>
              <a:defRPr sz="3600" b="1" i="0" u="none" strike="noStrike" cap="none">
                <a:solidFill>
                  <a:schemeClr val="accent1"/>
                </a:solidFill>
                <a:latin typeface="PT Sans Narrow"/>
                <a:ea typeface="PT Sans Narrow"/>
                <a:cs typeface="PT Sans Narrow"/>
                <a:sym typeface="PT Sans Narrow"/>
              </a:defRPr>
            </a:lvl7pPr>
            <a:lvl8pPr marR="0" lvl="7" algn="l" rtl="0">
              <a:lnSpc>
                <a:spcPct val="100000"/>
              </a:lnSpc>
              <a:spcBef>
                <a:spcPts val="0"/>
              </a:spcBef>
              <a:spcAft>
                <a:spcPts val="0"/>
              </a:spcAft>
              <a:buClr>
                <a:schemeClr val="accent1"/>
              </a:buClr>
              <a:buSzPts val="3600"/>
              <a:buFont typeface="PT Sans Narrow"/>
              <a:buNone/>
              <a:defRPr sz="3600" b="1" i="0" u="none" strike="noStrike" cap="none">
                <a:solidFill>
                  <a:schemeClr val="accent1"/>
                </a:solidFill>
                <a:latin typeface="PT Sans Narrow"/>
                <a:ea typeface="PT Sans Narrow"/>
                <a:cs typeface="PT Sans Narrow"/>
                <a:sym typeface="PT Sans Narrow"/>
              </a:defRPr>
            </a:lvl8pPr>
            <a:lvl9pPr marR="0" lvl="8" algn="l" rtl="0">
              <a:lnSpc>
                <a:spcPct val="100000"/>
              </a:lnSpc>
              <a:spcBef>
                <a:spcPts val="0"/>
              </a:spcBef>
              <a:spcAft>
                <a:spcPts val="0"/>
              </a:spcAft>
              <a:buClr>
                <a:schemeClr val="accent1"/>
              </a:buClr>
              <a:buSzPts val="3600"/>
              <a:buFont typeface="PT Sans Narrow"/>
              <a:buNone/>
              <a:defRPr sz="3600" b="1" i="0" u="none" strike="noStrike" cap="none">
                <a:solidFill>
                  <a:schemeClr val="accent1"/>
                </a:solidFill>
                <a:latin typeface="PT Sans Narrow"/>
                <a:ea typeface="PT Sans Narrow"/>
                <a:cs typeface="PT Sans Narrow"/>
                <a:sym typeface="PT Sans Narrow"/>
              </a:defRPr>
            </a:lvl9pPr>
          </a:lstStyle>
          <a:p>
            <a:endParaRPr/>
          </a:p>
        </p:txBody>
      </p:sp>
      <p:sp>
        <p:nvSpPr>
          <p:cNvPr id="52" name="Google Shape;52;p13"/>
          <p:cNvSpPr txBox="1">
            <a:spLocks noGrp="1"/>
          </p:cNvSpPr>
          <p:nvPr>
            <p:ph type="body" idx="1"/>
          </p:nvPr>
        </p:nvSpPr>
        <p:spPr>
          <a:xfrm>
            <a:off x="311700" y="1266325"/>
            <a:ext cx="8520600" cy="33027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Open Sans"/>
              <a:buChar char="●"/>
              <a:defRPr sz="1800" b="0" i="0" u="none" strike="noStrike" cap="none">
                <a:solidFill>
                  <a:schemeClr val="dk2"/>
                </a:solidFill>
                <a:latin typeface="Open Sans"/>
                <a:ea typeface="Open Sans"/>
                <a:cs typeface="Open Sans"/>
                <a:sym typeface="Open Sans"/>
              </a:defRPr>
            </a:lvl1pPr>
            <a:lvl2pPr marL="914400" marR="0" lvl="1" indent="-317500" algn="l" rtl="0">
              <a:lnSpc>
                <a:spcPct val="115000"/>
              </a:lnSpc>
              <a:spcBef>
                <a:spcPts val="1600"/>
              </a:spcBef>
              <a:spcAft>
                <a:spcPts val="0"/>
              </a:spcAft>
              <a:buClr>
                <a:schemeClr val="dk2"/>
              </a:buClr>
              <a:buSzPts val="1400"/>
              <a:buFont typeface="Open Sans"/>
              <a:buChar char="○"/>
              <a:defRPr sz="1400" b="0" i="0" u="none" strike="noStrike" cap="none">
                <a:solidFill>
                  <a:schemeClr val="dk2"/>
                </a:solidFill>
                <a:latin typeface="Open Sans"/>
                <a:ea typeface="Open Sans"/>
                <a:cs typeface="Open Sans"/>
                <a:sym typeface="Open Sans"/>
              </a:defRPr>
            </a:lvl2pPr>
            <a:lvl3pPr marL="1371600" marR="0" lvl="2" indent="-317500" algn="l" rtl="0">
              <a:lnSpc>
                <a:spcPct val="115000"/>
              </a:lnSpc>
              <a:spcBef>
                <a:spcPts val="1600"/>
              </a:spcBef>
              <a:spcAft>
                <a:spcPts val="0"/>
              </a:spcAft>
              <a:buClr>
                <a:schemeClr val="dk2"/>
              </a:buClr>
              <a:buSzPts val="1400"/>
              <a:buFont typeface="Open Sans"/>
              <a:buChar char="■"/>
              <a:defRPr sz="1400" b="0" i="0" u="none" strike="noStrike" cap="none">
                <a:solidFill>
                  <a:schemeClr val="dk2"/>
                </a:solidFill>
                <a:latin typeface="Open Sans"/>
                <a:ea typeface="Open Sans"/>
                <a:cs typeface="Open Sans"/>
                <a:sym typeface="Open Sans"/>
              </a:defRPr>
            </a:lvl3pPr>
            <a:lvl4pPr marL="1828800" marR="0" lvl="3" indent="-317500" algn="l" rtl="0">
              <a:lnSpc>
                <a:spcPct val="115000"/>
              </a:lnSpc>
              <a:spcBef>
                <a:spcPts val="1600"/>
              </a:spcBef>
              <a:spcAft>
                <a:spcPts val="0"/>
              </a:spcAft>
              <a:buClr>
                <a:schemeClr val="dk2"/>
              </a:buClr>
              <a:buSzPts val="1400"/>
              <a:buFont typeface="Open Sans"/>
              <a:buChar char="●"/>
              <a:defRPr sz="1400" b="0" i="0" u="none" strike="noStrike" cap="none">
                <a:solidFill>
                  <a:schemeClr val="dk2"/>
                </a:solidFill>
                <a:latin typeface="Open Sans"/>
                <a:ea typeface="Open Sans"/>
                <a:cs typeface="Open Sans"/>
                <a:sym typeface="Open Sans"/>
              </a:defRPr>
            </a:lvl4pPr>
            <a:lvl5pPr marL="2286000" marR="0" lvl="4" indent="-317500" algn="l" rtl="0">
              <a:lnSpc>
                <a:spcPct val="115000"/>
              </a:lnSpc>
              <a:spcBef>
                <a:spcPts val="1600"/>
              </a:spcBef>
              <a:spcAft>
                <a:spcPts val="0"/>
              </a:spcAft>
              <a:buClr>
                <a:schemeClr val="dk2"/>
              </a:buClr>
              <a:buSzPts val="1400"/>
              <a:buFont typeface="Open Sans"/>
              <a:buChar char="○"/>
              <a:defRPr sz="1400" b="0" i="0" u="none" strike="noStrike" cap="none">
                <a:solidFill>
                  <a:schemeClr val="dk2"/>
                </a:solidFill>
                <a:latin typeface="Open Sans"/>
                <a:ea typeface="Open Sans"/>
                <a:cs typeface="Open Sans"/>
                <a:sym typeface="Open Sans"/>
              </a:defRPr>
            </a:lvl5pPr>
            <a:lvl6pPr marL="2743200" marR="0" lvl="5" indent="-317500" algn="l" rtl="0">
              <a:lnSpc>
                <a:spcPct val="115000"/>
              </a:lnSpc>
              <a:spcBef>
                <a:spcPts val="1600"/>
              </a:spcBef>
              <a:spcAft>
                <a:spcPts val="0"/>
              </a:spcAft>
              <a:buClr>
                <a:schemeClr val="dk2"/>
              </a:buClr>
              <a:buSzPts val="1400"/>
              <a:buFont typeface="Open Sans"/>
              <a:buChar char="■"/>
              <a:defRPr sz="1400" b="0" i="0" u="none" strike="noStrike" cap="none">
                <a:solidFill>
                  <a:schemeClr val="dk2"/>
                </a:solidFill>
                <a:latin typeface="Open Sans"/>
                <a:ea typeface="Open Sans"/>
                <a:cs typeface="Open Sans"/>
                <a:sym typeface="Open Sans"/>
              </a:defRPr>
            </a:lvl6pPr>
            <a:lvl7pPr marL="3200400" marR="0" lvl="6" indent="-317500" algn="l" rtl="0">
              <a:lnSpc>
                <a:spcPct val="115000"/>
              </a:lnSpc>
              <a:spcBef>
                <a:spcPts val="1600"/>
              </a:spcBef>
              <a:spcAft>
                <a:spcPts val="0"/>
              </a:spcAft>
              <a:buClr>
                <a:schemeClr val="dk2"/>
              </a:buClr>
              <a:buSzPts val="1400"/>
              <a:buFont typeface="Open Sans"/>
              <a:buChar char="●"/>
              <a:defRPr sz="1400" b="0" i="0" u="none" strike="noStrike" cap="none">
                <a:solidFill>
                  <a:schemeClr val="dk2"/>
                </a:solidFill>
                <a:latin typeface="Open Sans"/>
                <a:ea typeface="Open Sans"/>
                <a:cs typeface="Open Sans"/>
                <a:sym typeface="Open Sans"/>
              </a:defRPr>
            </a:lvl7pPr>
            <a:lvl8pPr marL="3657600" marR="0" lvl="7" indent="-317500" algn="l" rtl="0">
              <a:lnSpc>
                <a:spcPct val="115000"/>
              </a:lnSpc>
              <a:spcBef>
                <a:spcPts val="1600"/>
              </a:spcBef>
              <a:spcAft>
                <a:spcPts val="0"/>
              </a:spcAft>
              <a:buClr>
                <a:schemeClr val="dk2"/>
              </a:buClr>
              <a:buSzPts val="1400"/>
              <a:buFont typeface="Open Sans"/>
              <a:buChar char="○"/>
              <a:defRPr sz="1400" b="0" i="0" u="none" strike="noStrike" cap="none">
                <a:solidFill>
                  <a:schemeClr val="dk2"/>
                </a:solidFill>
                <a:latin typeface="Open Sans"/>
                <a:ea typeface="Open Sans"/>
                <a:cs typeface="Open Sans"/>
                <a:sym typeface="Open Sans"/>
              </a:defRPr>
            </a:lvl8pPr>
            <a:lvl9pPr marL="4114800" marR="0" lvl="8" indent="-317500" algn="l" rtl="0">
              <a:lnSpc>
                <a:spcPct val="115000"/>
              </a:lnSpc>
              <a:spcBef>
                <a:spcPts val="1600"/>
              </a:spcBef>
              <a:spcAft>
                <a:spcPts val="1600"/>
              </a:spcAft>
              <a:buClr>
                <a:schemeClr val="dk2"/>
              </a:buClr>
              <a:buSzPts val="1400"/>
              <a:buFont typeface="Open Sans"/>
              <a:buChar char="■"/>
              <a:defRPr sz="1400" b="0" i="0" u="none" strike="noStrike" cap="none">
                <a:solidFill>
                  <a:schemeClr val="dk2"/>
                </a:solidFill>
                <a:latin typeface="Open Sans"/>
                <a:ea typeface="Open Sans"/>
                <a:cs typeface="Open Sans"/>
                <a:sym typeface="Open Sans"/>
              </a:defRPr>
            </a:lvl9pPr>
          </a:lstStyle>
          <a:p>
            <a:endParaRPr/>
          </a:p>
        </p:txBody>
      </p:sp>
      <p:sp>
        <p:nvSpPr>
          <p:cNvPr id="53" name="Google Shape;53;p1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Open Sans"/>
                <a:ea typeface="Open Sans"/>
                <a:cs typeface="Open Sans"/>
                <a:sym typeface="Open Sans"/>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hyperlink" Target="http://www.thinkib.net/englishlanglit" TargetMode="External"/><Relationship Id="rId1" Type="http://schemas.openxmlformats.org/officeDocument/2006/relationships/slideLayout" Target="../slideLayouts/slideLayout1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25"/>
          <p:cNvSpPr txBox="1">
            <a:spLocks noGrp="1"/>
          </p:cNvSpPr>
          <p:nvPr>
            <p:ph type="ctrTitle"/>
          </p:nvPr>
        </p:nvSpPr>
        <p:spPr>
          <a:xfrm>
            <a:off x="1004150" y="1751764"/>
            <a:ext cx="7136700" cy="1022400"/>
          </a:xfrm>
          <a:prstGeom prst="rect">
            <a:avLst/>
          </a:prstGeom>
          <a:noFill/>
          <a:ln>
            <a:noFill/>
          </a:ln>
        </p:spPr>
        <p:txBody>
          <a:bodyPr spcFirstLastPara="1" wrap="square" lIns="91425" tIns="91425" rIns="91425" bIns="91425" anchor="b" anchorCtr="0">
            <a:noAutofit/>
          </a:bodyPr>
          <a:lstStyle/>
          <a:p>
            <a:pPr marL="0" lvl="0" indent="0" algn="ctr" rtl="0">
              <a:lnSpc>
                <a:spcPct val="100000"/>
              </a:lnSpc>
              <a:spcBef>
                <a:spcPts val="0"/>
              </a:spcBef>
              <a:spcAft>
                <a:spcPts val="0"/>
              </a:spcAft>
              <a:buSzPts val="5400"/>
              <a:buNone/>
            </a:pPr>
            <a:r>
              <a:rPr lang="en"/>
              <a:t>Language and Literature </a:t>
            </a:r>
            <a:endParaRPr/>
          </a:p>
        </p:txBody>
      </p:sp>
      <p:sp>
        <p:nvSpPr>
          <p:cNvPr id="112" name="Google Shape;112;p25"/>
          <p:cNvSpPr txBox="1">
            <a:spLocks noGrp="1"/>
          </p:cNvSpPr>
          <p:nvPr>
            <p:ph type="subTitle" idx="1"/>
          </p:nvPr>
        </p:nvSpPr>
        <p:spPr>
          <a:xfrm>
            <a:off x="2137225" y="2850039"/>
            <a:ext cx="4870500" cy="7926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SzPts val="2400"/>
              <a:buNone/>
            </a:pPr>
            <a:r>
              <a:rPr lang="en"/>
              <a:t>The Higher Level Essay</a:t>
            </a:r>
            <a:endParaRPr/>
          </a:p>
        </p:txBody>
      </p:sp>
      <p:pic>
        <p:nvPicPr>
          <p:cNvPr id="113" name="Google Shape;113;p25"/>
          <p:cNvPicPr preferRelativeResize="0"/>
          <p:nvPr/>
        </p:nvPicPr>
        <p:blipFill rotWithShape="1">
          <a:blip r:embed="rId3">
            <a:alphaModFix/>
          </a:blip>
          <a:srcRect/>
          <a:stretch/>
        </p:blipFill>
        <p:spPr>
          <a:xfrm>
            <a:off x="36300" y="4538025"/>
            <a:ext cx="1371700" cy="550925"/>
          </a:xfrm>
          <a:prstGeom prst="rect">
            <a:avLst/>
          </a:prstGeom>
          <a:noFill/>
          <a:ln>
            <a:noFill/>
          </a:ln>
        </p:spPr>
      </p:pic>
      <p:sp>
        <p:nvSpPr>
          <p:cNvPr id="114" name="Google Shape;114;p25"/>
          <p:cNvSpPr txBox="1"/>
          <p:nvPr/>
        </p:nvSpPr>
        <p:spPr>
          <a:xfrm>
            <a:off x="7319475" y="4786425"/>
            <a:ext cx="1781700" cy="357000"/>
          </a:xfrm>
          <a:prstGeom prst="rect">
            <a:avLst/>
          </a:prstGeom>
          <a:noFill/>
          <a:ln>
            <a:noFill/>
          </a:ln>
        </p:spPr>
        <p:txBody>
          <a:bodyPr spcFirstLastPara="1" wrap="square" lIns="91425" tIns="91425" rIns="91425" bIns="91425" anchor="t" anchorCtr="0">
            <a:noAutofit/>
          </a:bodyPr>
          <a:lstStyle/>
          <a:p>
            <a:pPr marL="0" marR="0" lvl="0" indent="0" algn="l" rtl="0">
              <a:lnSpc>
                <a:spcPct val="115000"/>
              </a:lnSpc>
              <a:spcBef>
                <a:spcPts val="0"/>
              </a:spcBef>
              <a:spcAft>
                <a:spcPts val="0"/>
              </a:spcAft>
              <a:buClr>
                <a:srgbClr val="000000"/>
              </a:buClr>
              <a:buSzPts val="800"/>
              <a:buFont typeface="Arial"/>
              <a:buNone/>
            </a:pPr>
            <a:r>
              <a:rPr lang="en" sz="800" b="0" i="1" u="none" strike="noStrike" cap="none">
                <a:solidFill>
                  <a:srgbClr val="000000"/>
                </a:solidFill>
                <a:latin typeface="Arial"/>
                <a:ea typeface="Arial"/>
                <a:cs typeface="Arial"/>
                <a:sym typeface="Arial"/>
              </a:rPr>
              <a:t>© Tim Pruzinsky, InThinking 202</a:t>
            </a:r>
            <a:r>
              <a:rPr lang="en" sz="800" i="1"/>
              <a:t>1</a:t>
            </a:r>
            <a:endParaRPr sz="800" b="0" i="1" u="none" strike="noStrike" cap="none">
              <a:solidFill>
                <a:srgbClr val="000000"/>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950"/>
              <a:buFont typeface="Arial"/>
              <a:buNone/>
            </a:pPr>
            <a:r>
              <a:rPr lang="en" sz="950" b="0" i="0" u="none" strike="noStrike" cap="none">
                <a:solidFill>
                  <a:srgbClr val="222222"/>
                </a:solidFill>
                <a:highlight>
                  <a:srgbClr val="FFFFFF"/>
                </a:highlight>
                <a:latin typeface="Georgia"/>
                <a:ea typeface="Georgia"/>
                <a:cs typeface="Georgia"/>
                <a:sym typeface="Georgia"/>
              </a:rPr>
              <a:t> </a:t>
            </a:r>
            <a:r>
              <a:rPr lang="en" sz="800" b="0" i="0" u="sng" strike="noStrike" cap="none">
                <a:solidFill>
                  <a:schemeClr val="hlink"/>
                </a:solidFill>
                <a:highlight>
                  <a:srgbClr val="FFFFFF"/>
                </a:highlight>
                <a:latin typeface="Georgia"/>
                <a:ea typeface="Georgia"/>
                <a:cs typeface="Georgia"/>
                <a:sym typeface="Georgia"/>
                <a:hlinkClick r:id="rId4"/>
              </a:rPr>
              <a:t>www.thinkib.net/englishlanglit</a:t>
            </a:r>
            <a:endParaRPr sz="800" b="0" i="0" u="sng" strike="noStrike" cap="none">
              <a:solidFill>
                <a:srgbClr val="1155CC"/>
              </a:solidFill>
              <a:highlight>
                <a:srgbClr val="FFFFFF"/>
              </a:highlight>
              <a:latin typeface="Georgia"/>
              <a:ea typeface="Georgia"/>
              <a:cs typeface="Georgia"/>
              <a:sym typeface="Georgi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34"/>
          <p:cNvSpPr txBox="1">
            <a:spLocks noGrp="1"/>
          </p:cNvSpPr>
          <p:nvPr>
            <p:ph type="title"/>
          </p:nvPr>
        </p:nvSpPr>
        <p:spPr>
          <a:xfrm>
            <a:off x="265500" y="1039675"/>
            <a:ext cx="4045200" cy="1675800"/>
          </a:xfrm>
          <a:prstGeom prst="rect">
            <a:avLst/>
          </a:prstGeom>
          <a:noFill/>
          <a:ln>
            <a:noFill/>
          </a:ln>
        </p:spPr>
        <p:txBody>
          <a:bodyPr spcFirstLastPara="1" wrap="square" lIns="91425" tIns="91425" rIns="91425" bIns="91425" anchor="b" anchorCtr="0">
            <a:noAutofit/>
          </a:bodyPr>
          <a:lstStyle/>
          <a:p>
            <a:pPr marL="0" lvl="0" indent="0" algn="ctr" rtl="0">
              <a:lnSpc>
                <a:spcPct val="100000"/>
              </a:lnSpc>
              <a:spcBef>
                <a:spcPts val="0"/>
              </a:spcBef>
              <a:spcAft>
                <a:spcPts val="0"/>
              </a:spcAft>
              <a:buSzPts val="4200"/>
              <a:buNone/>
            </a:pPr>
            <a:r>
              <a:rPr lang="en"/>
              <a:t>How should I start?</a:t>
            </a:r>
            <a:endParaRPr/>
          </a:p>
        </p:txBody>
      </p:sp>
      <p:sp>
        <p:nvSpPr>
          <p:cNvPr id="171" name="Google Shape;171;p34"/>
          <p:cNvSpPr txBox="1">
            <a:spLocks noGrp="1"/>
          </p:cNvSpPr>
          <p:nvPr>
            <p:ph type="body" idx="2"/>
          </p:nvPr>
        </p:nvSpPr>
        <p:spPr>
          <a:xfrm>
            <a:off x="4939500" y="724200"/>
            <a:ext cx="3837000" cy="3695100"/>
          </a:xfrm>
          <a:prstGeom prst="rect">
            <a:avLst/>
          </a:prstGeom>
          <a:noFill/>
          <a:ln>
            <a:noFill/>
          </a:ln>
        </p:spPr>
        <p:txBody>
          <a:bodyPr spcFirstLastPara="1" wrap="square" lIns="91425" tIns="91425" rIns="91425" bIns="91425" anchor="ctr" anchorCtr="0">
            <a:noAutofit/>
          </a:bodyPr>
          <a:lstStyle/>
          <a:p>
            <a:pPr marL="457200" lvl="0" indent="-342900" algn="l" rtl="0">
              <a:lnSpc>
                <a:spcPct val="115000"/>
              </a:lnSpc>
              <a:spcBef>
                <a:spcPts val="0"/>
              </a:spcBef>
              <a:spcAft>
                <a:spcPts val="0"/>
              </a:spcAft>
              <a:buSzPts val="1800"/>
              <a:buChar char="●"/>
            </a:pPr>
            <a:r>
              <a:rPr lang="en"/>
              <a:t>After reviewing the basic aims and requirements with your teacher, you should start by reviewing your </a:t>
            </a:r>
            <a:r>
              <a:rPr lang="en" b="1"/>
              <a:t>Learner Portfolio. </a:t>
            </a:r>
            <a:r>
              <a:rPr lang="en"/>
              <a:t>What interests you?  What do you find intellectually stimulating?  What do you notice?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Google Shape;176;p35"/>
          <p:cNvSpPr txBox="1">
            <a:spLocks noGrp="1"/>
          </p:cNvSpPr>
          <p:nvPr>
            <p:ph type="title"/>
          </p:nvPr>
        </p:nvSpPr>
        <p:spPr>
          <a:xfrm>
            <a:off x="265500" y="168925"/>
            <a:ext cx="4045200" cy="36147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a:t>Should I choose a literary work or a non-literary body of work?</a:t>
            </a:r>
            <a:endParaRPr/>
          </a:p>
        </p:txBody>
      </p:sp>
      <p:sp>
        <p:nvSpPr>
          <p:cNvPr id="177" name="Google Shape;177;p35"/>
          <p:cNvSpPr txBox="1">
            <a:spLocks noGrp="1"/>
          </p:cNvSpPr>
          <p:nvPr>
            <p:ph type="subTitle" idx="1"/>
          </p:nvPr>
        </p:nvSpPr>
        <p:spPr>
          <a:xfrm>
            <a:off x="265500" y="2726875"/>
            <a:ext cx="4045200" cy="12351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endParaRPr/>
          </a:p>
        </p:txBody>
      </p:sp>
      <p:sp>
        <p:nvSpPr>
          <p:cNvPr id="178" name="Google Shape;178;p35"/>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p>
            <a:pPr marL="457200" lvl="0" indent="-342900" algn="l" rtl="0">
              <a:spcBef>
                <a:spcPts val="0"/>
              </a:spcBef>
              <a:spcAft>
                <a:spcPts val="0"/>
              </a:spcAft>
              <a:buSzPts val="1800"/>
              <a:buChar char="●"/>
            </a:pPr>
            <a:r>
              <a:rPr lang="en"/>
              <a:t>It doesn’t matter!  </a:t>
            </a:r>
            <a:endParaRPr/>
          </a:p>
          <a:p>
            <a:pPr marL="0" lvl="0" indent="0" algn="l" rtl="0">
              <a:spcBef>
                <a:spcPts val="0"/>
              </a:spcBef>
              <a:spcAft>
                <a:spcPts val="0"/>
              </a:spcAft>
              <a:buNone/>
            </a:pPr>
            <a:endParaRPr/>
          </a:p>
          <a:p>
            <a:pPr marL="457200" lvl="0" indent="-342900" algn="l" rtl="0">
              <a:spcBef>
                <a:spcPts val="0"/>
              </a:spcBef>
              <a:spcAft>
                <a:spcPts val="0"/>
              </a:spcAft>
              <a:buSzPts val="1800"/>
              <a:buChar char="●"/>
            </a:pPr>
            <a:r>
              <a:rPr lang="en"/>
              <a:t>If you choose to write about poetry, short stories, or most non-literary bodies of work, you will need to write about more than one poem/short story/advertisement/poster/  cartoon and so on.</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p36"/>
          <p:cNvSpPr txBox="1">
            <a:spLocks noGrp="1"/>
          </p:cNvSpPr>
          <p:nvPr>
            <p:ph type="title"/>
          </p:nvPr>
        </p:nvSpPr>
        <p:spPr>
          <a:xfrm>
            <a:off x="265500" y="484225"/>
            <a:ext cx="4045200" cy="30066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endParaRPr sz="3200"/>
          </a:p>
          <a:p>
            <a:pPr marL="0" lvl="0" indent="0" algn="ctr" rtl="0">
              <a:spcBef>
                <a:spcPts val="0"/>
              </a:spcBef>
              <a:spcAft>
                <a:spcPts val="0"/>
              </a:spcAft>
              <a:buNone/>
            </a:pPr>
            <a:r>
              <a:rPr lang="en" sz="3200"/>
              <a:t>Can I write my HLE using the same literary work or non-literary body of work I used for my IO?</a:t>
            </a:r>
            <a:endParaRPr sz="3200"/>
          </a:p>
        </p:txBody>
      </p:sp>
      <p:sp>
        <p:nvSpPr>
          <p:cNvPr id="184" name="Google Shape;184;p36"/>
          <p:cNvSpPr txBox="1">
            <a:spLocks noGrp="1"/>
          </p:cNvSpPr>
          <p:nvPr>
            <p:ph type="subTitle" idx="1"/>
          </p:nvPr>
        </p:nvSpPr>
        <p:spPr>
          <a:xfrm>
            <a:off x="265500" y="2726875"/>
            <a:ext cx="4045200" cy="12351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endParaRPr/>
          </a:p>
        </p:txBody>
      </p:sp>
      <p:sp>
        <p:nvSpPr>
          <p:cNvPr id="185" name="Google Shape;185;p36"/>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p>
            <a:pPr marL="457200" lvl="0" indent="-342900" algn="l" rtl="0">
              <a:spcBef>
                <a:spcPts val="0"/>
              </a:spcBef>
              <a:spcAft>
                <a:spcPts val="0"/>
              </a:spcAft>
              <a:buSzPts val="1800"/>
              <a:buChar char="●"/>
            </a:pPr>
            <a:r>
              <a:rPr lang="en"/>
              <a:t>No!  There’s no “double-dipping” allowed in the course.  Ever.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sp>
        <p:nvSpPr>
          <p:cNvPr id="190" name="Google Shape;190;p37"/>
          <p:cNvSpPr txBox="1">
            <a:spLocks noGrp="1"/>
          </p:cNvSpPr>
          <p:nvPr>
            <p:ph type="title"/>
          </p:nvPr>
        </p:nvSpPr>
        <p:spPr>
          <a:xfrm>
            <a:off x="265500" y="1039675"/>
            <a:ext cx="4045200" cy="1675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a:t>Now what?</a:t>
            </a:r>
            <a:endParaRPr/>
          </a:p>
        </p:txBody>
      </p:sp>
      <p:sp>
        <p:nvSpPr>
          <p:cNvPr id="191" name="Google Shape;191;p37"/>
          <p:cNvSpPr txBox="1">
            <a:spLocks noGrp="1"/>
          </p:cNvSpPr>
          <p:nvPr>
            <p:ph type="subTitle" idx="1"/>
          </p:nvPr>
        </p:nvSpPr>
        <p:spPr>
          <a:xfrm>
            <a:off x="265500" y="2726875"/>
            <a:ext cx="4045200" cy="12351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endParaRPr/>
          </a:p>
        </p:txBody>
      </p:sp>
      <p:sp>
        <p:nvSpPr>
          <p:cNvPr id="192" name="Google Shape;192;p37"/>
          <p:cNvSpPr txBox="1">
            <a:spLocks noGrp="1"/>
          </p:cNvSpPr>
          <p:nvPr>
            <p:ph type="body" idx="2"/>
          </p:nvPr>
        </p:nvSpPr>
        <p:spPr>
          <a:xfrm>
            <a:off x="4939500" y="315300"/>
            <a:ext cx="3837000" cy="4104000"/>
          </a:xfrm>
          <a:prstGeom prst="rect">
            <a:avLst/>
          </a:prstGeom>
        </p:spPr>
        <p:txBody>
          <a:bodyPr spcFirstLastPara="1" wrap="square" lIns="91425" tIns="91425" rIns="91425" bIns="91425" anchor="ctr" anchorCtr="0">
            <a:noAutofit/>
          </a:bodyPr>
          <a:lstStyle/>
          <a:p>
            <a:pPr marL="457200" lvl="0" indent="-342900" algn="l" rtl="0">
              <a:spcBef>
                <a:spcPts val="0"/>
              </a:spcBef>
              <a:spcAft>
                <a:spcPts val="0"/>
              </a:spcAft>
              <a:buSzPts val="1800"/>
              <a:buChar char="●"/>
            </a:pPr>
            <a:r>
              <a:rPr lang="en"/>
              <a:t>Pick your “text.”  Is it a literary work or a non-literary body of work you have studied in class?</a:t>
            </a:r>
            <a:endParaRPr/>
          </a:p>
          <a:p>
            <a:pPr marL="0" lvl="0" indent="0" algn="l" rtl="0">
              <a:spcBef>
                <a:spcPts val="0"/>
              </a:spcBef>
              <a:spcAft>
                <a:spcPts val="0"/>
              </a:spcAft>
              <a:buNone/>
            </a:pPr>
            <a:endParaRPr/>
          </a:p>
          <a:p>
            <a:pPr marL="457200" lvl="0" indent="-342900" algn="l" rtl="0">
              <a:spcBef>
                <a:spcPts val="0"/>
              </a:spcBef>
              <a:spcAft>
                <a:spcPts val="0"/>
              </a:spcAft>
              <a:buSzPts val="1800"/>
              <a:buChar char="●"/>
            </a:pPr>
            <a:r>
              <a:rPr lang="en"/>
              <a:t>Choose your specific topic and focus. </a:t>
            </a:r>
            <a:endParaRPr/>
          </a:p>
          <a:p>
            <a:pPr marL="0" lvl="0" indent="0" algn="l" rtl="0">
              <a:spcBef>
                <a:spcPts val="0"/>
              </a:spcBef>
              <a:spcAft>
                <a:spcPts val="0"/>
              </a:spcAft>
              <a:buNone/>
            </a:pPr>
            <a:r>
              <a:rPr lang="en"/>
              <a:t> </a:t>
            </a:r>
            <a:endParaRPr/>
          </a:p>
          <a:p>
            <a:pPr marL="457200" lvl="0" indent="-342900" algn="l" rtl="0">
              <a:spcBef>
                <a:spcPts val="0"/>
              </a:spcBef>
              <a:spcAft>
                <a:spcPts val="0"/>
              </a:spcAft>
              <a:buSzPts val="1800"/>
              <a:buChar char="●"/>
            </a:pPr>
            <a:r>
              <a:rPr lang="en"/>
              <a:t>Next, create a question (your title) for your HLE.  What specifically do you want to write about?</a:t>
            </a:r>
            <a:endParaRPr/>
          </a:p>
          <a:p>
            <a:pPr marL="0" lvl="0" indent="0" algn="l" rtl="0">
              <a:spcBef>
                <a:spcPts val="0"/>
              </a:spcBef>
              <a:spcAft>
                <a:spcPts val="0"/>
              </a:spcAft>
              <a:buNone/>
            </a:pPr>
            <a:endParaRPr/>
          </a:p>
          <a:p>
            <a:pPr marL="457200" lvl="0" indent="-342900" algn="l" rtl="0">
              <a:spcBef>
                <a:spcPts val="0"/>
              </a:spcBef>
              <a:spcAft>
                <a:spcPts val="0"/>
              </a:spcAft>
              <a:buSzPts val="1800"/>
              <a:buChar char="●"/>
            </a:pP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sp>
        <p:nvSpPr>
          <p:cNvPr id="197" name="Google Shape;197;p38"/>
          <p:cNvSpPr txBox="1">
            <a:spLocks noGrp="1"/>
          </p:cNvSpPr>
          <p:nvPr>
            <p:ph type="title"/>
          </p:nvPr>
        </p:nvSpPr>
        <p:spPr>
          <a:xfrm>
            <a:off x="265500" y="1039675"/>
            <a:ext cx="4045200" cy="1675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a:t>What do I do next?</a:t>
            </a:r>
            <a:endParaRPr/>
          </a:p>
        </p:txBody>
      </p:sp>
      <p:sp>
        <p:nvSpPr>
          <p:cNvPr id="198" name="Google Shape;198;p38"/>
          <p:cNvSpPr txBox="1">
            <a:spLocks noGrp="1"/>
          </p:cNvSpPr>
          <p:nvPr>
            <p:ph type="subTitle" idx="1"/>
          </p:nvPr>
        </p:nvSpPr>
        <p:spPr>
          <a:xfrm>
            <a:off x="265500" y="2726875"/>
            <a:ext cx="4045200" cy="12351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endParaRPr/>
          </a:p>
        </p:txBody>
      </p:sp>
      <p:sp>
        <p:nvSpPr>
          <p:cNvPr id="199" name="Google Shape;199;p38"/>
          <p:cNvSpPr txBox="1">
            <a:spLocks noGrp="1"/>
          </p:cNvSpPr>
          <p:nvPr>
            <p:ph type="body" idx="2"/>
          </p:nvPr>
        </p:nvSpPr>
        <p:spPr>
          <a:xfrm>
            <a:off x="4939500" y="191450"/>
            <a:ext cx="3837000" cy="4227900"/>
          </a:xfrm>
          <a:prstGeom prst="rect">
            <a:avLst/>
          </a:prstGeom>
        </p:spPr>
        <p:txBody>
          <a:bodyPr spcFirstLastPara="1" wrap="square" lIns="91425" tIns="91425" rIns="91425" bIns="91425" anchor="ctr" anchorCtr="0">
            <a:noAutofit/>
          </a:bodyPr>
          <a:lstStyle/>
          <a:p>
            <a:pPr marL="457200" lvl="0" indent="-330200" algn="l" rtl="0">
              <a:spcBef>
                <a:spcPts val="0"/>
              </a:spcBef>
              <a:spcAft>
                <a:spcPts val="0"/>
              </a:spcAft>
              <a:buSzPts val="1600"/>
              <a:buChar char="●"/>
            </a:pPr>
            <a:r>
              <a:rPr lang="en" sz="1600"/>
              <a:t>Create a line of inquiry.  </a:t>
            </a:r>
            <a:endParaRPr sz="1600"/>
          </a:p>
          <a:p>
            <a:pPr marL="0" lvl="0" indent="0" algn="l" rtl="0">
              <a:spcBef>
                <a:spcPts val="0"/>
              </a:spcBef>
              <a:spcAft>
                <a:spcPts val="0"/>
              </a:spcAft>
              <a:buNone/>
            </a:pPr>
            <a:endParaRPr sz="1600"/>
          </a:p>
          <a:p>
            <a:pPr marL="457200" lvl="0" indent="-330200" algn="l" rtl="0">
              <a:spcBef>
                <a:spcPts val="0"/>
              </a:spcBef>
              <a:spcAft>
                <a:spcPts val="0"/>
              </a:spcAft>
              <a:buSzPts val="1600"/>
              <a:buChar char="●"/>
            </a:pPr>
            <a:r>
              <a:rPr lang="en" sz="1600"/>
              <a:t>Loosely defined, a line of inquiry is the specific focus of your essay.  It's the big idea(s) in your essay!  Think of the line of inquiry as being connected to the title (a question) and the thesis (your argument to the question posed in the title). </a:t>
            </a:r>
            <a:endParaRPr sz="16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03"/>
        <p:cNvGrpSpPr/>
        <p:nvPr/>
      </p:nvGrpSpPr>
      <p:grpSpPr>
        <a:xfrm>
          <a:off x="0" y="0"/>
          <a:ext cx="0" cy="0"/>
          <a:chOff x="0" y="0"/>
          <a:chExt cx="0" cy="0"/>
        </a:xfrm>
      </p:grpSpPr>
      <p:sp>
        <p:nvSpPr>
          <p:cNvPr id="204" name="Google Shape;204;p39"/>
          <p:cNvSpPr txBox="1">
            <a:spLocks noGrp="1"/>
          </p:cNvSpPr>
          <p:nvPr>
            <p:ph type="title"/>
          </p:nvPr>
        </p:nvSpPr>
        <p:spPr>
          <a:xfrm>
            <a:off x="265500" y="1039675"/>
            <a:ext cx="4045200" cy="1675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a:t>And then?</a:t>
            </a:r>
            <a:endParaRPr/>
          </a:p>
        </p:txBody>
      </p:sp>
      <p:sp>
        <p:nvSpPr>
          <p:cNvPr id="205" name="Google Shape;205;p39"/>
          <p:cNvSpPr txBox="1">
            <a:spLocks noGrp="1"/>
          </p:cNvSpPr>
          <p:nvPr>
            <p:ph type="subTitle" idx="1"/>
          </p:nvPr>
        </p:nvSpPr>
        <p:spPr>
          <a:xfrm>
            <a:off x="265500" y="2726875"/>
            <a:ext cx="4045200" cy="12351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endParaRPr/>
          </a:p>
        </p:txBody>
      </p:sp>
      <p:sp>
        <p:nvSpPr>
          <p:cNvPr id="206" name="Google Shape;206;p39"/>
          <p:cNvSpPr txBox="1">
            <a:spLocks noGrp="1"/>
          </p:cNvSpPr>
          <p:nvPr>
            <p:ph type="body" idx="2"/>
          </p:nvPr>
        </p:nvSpPr>
        <p:spPr>
          <a:xfrm>
            <a:off x="4939500" y="225225"/>
            <a:ext cx="3837000" cy="41940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1500"/>
              <a:t>This is up to you.  Below is a list of some common things students do to help them write their Higher Level Essay:</a:t>
            </a:r>
            <a:endParaRPr sz="1500"/>
          </a:p>
          <a:p>
            <a:pPr marL="0" lvl="0" indent="0" algn="l" rtl="0">
              <a:spcBef>
                <a:spcPts val="0"/>
              </a:spcBef>
              <a:spcAft>
                <a:spcPts val="0"/>
              </a:spcAft>
              <a:buNone/>
            </a:pPr>
            <a:endParaRPr sz="1500"/>
          </a:p>
          <a:p>
            <a:pPr marL="457200" lvl="0" indent="-323850" algn="l" rtl="0">
              <a:spcBef>
                <a:spcPts val="0"/>
              </a:spcBef>
              <a:spcAft>
                <a:spcPts val="0"/>
              </a:spcAft>
              <a:buSzPts val="1500"/>
              <a:buChar char="●"/>
            </a:pPr>
            <a:r>
              <a:rPr lang="en" sz="1500"/>
              <a:t>Find evidence (quotations) to support the argument being made;</a:t>
            </a:r>
            <a:endParaRPr sz="1500"/>
          </a:p>
          <a:p>
            <a:pPr marL="457200" lvl="0" indent="-323850" algn="l" rtl="0">
              <a:spcBef>
                <a:spcPts val="0"/>
              </a:spcBef>
              <a:spcAft>
                <a:spcPts val="0"/>
              </a:spcAft>
              <a:buSzPts val="1500"/>
              <a:buChar char="●"/>
            </a:pPr>
            <a:r>
              <a:rPr lang="en" sz="1500"/>
              <a:t>Create an outline;</a:t>
            </a:r>
            <a:endParaRPr sz="1500"/>
          </a:p>
          <a:p>
            <a:pPr marL="457200" lvl="0" indent="-323850" algn="l" rtl="0">
              <a:spcBef>
                <a:spcPts val="0"/>
              </a:spcBef>
              <a:spcAft>
                <a:spcPts val="0"/>
              </a:spcAft>
              <a:buSzPts val="1500"/>
              <a:buChar char="●"/>
            </a:pPr>
            <a:r>
              <a:rPr lang="en" sz="1500"/>
              <a:t>Write and rewrite an introduction or paragraph;</a:t>
            </a:r>
            <a:endParaRPr sz="1500"/>
          </a:p>
          <a:p>
            <a:pPr marL="457200" lvl="0" indent="-323850" algn="l" rtl="0">
              <a:spcBef>
                <a:spcPts val="0"/>
              </a:spcBef>
              <a:spcAft>
                <a:spcPts val="0"/>
              </a:spcAft>
              <a:buSzPts val="1500"/>
              <a:buChar char="●"/>
            </a:pPr>
            <a:r>
              <a:rPr lang="en" sz="1500"/>
              <a:t>Draft and re-draft;</a:t>
            </a:r>
            <a:endParaRPr sz="1500"/>
          </a:p>
          <a:p>
            <a:pPr marL="457200" lvl="0" indent="-323850" algn="l" rtl="0">
              <a:spcBef>
                <a:spcPts val="0"/>
              </a:spcBef>
              <a:spcAft>
                <a:spcPts val="0"/>
              </a:spcAft>
              <a:buSzPts val="1500"/>
              <a:buChar char="●"/>
            </a:pPr>
            <a:r>
              <a:rPr lang="en" sz="1500"/>
              <a:t>Anything that is academically honest that supports writing the first draft.</a:t>
            </a:r>
            <a:endParaRPr sz="1500"/>
          </a:p>
          <a:p>
            <a:pPr marL="457200" lvl="0" indent="0" algn="l" rtl="0">
              <a:spcBef>
                <a:spcPts val="0"/>
              </a:spcBef>
              <a:spcAft>
                <a:spcPts val="0"/>
              </a:spcAft>
              <a:buNone/>
            </a:pPr>
            <a:endParaRPr sz="16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1" name="Google Shape;211;p40"/>
          <p:cNvSpPr txBox="1">
            <a:spLocks noGrp="1"/>
          </p:cNvSpPr>
          <p:nvPr>
            <p:ph type="title"/>
          </p:nvPr>
        </p:nvSpPr>
        <p:spPr>
          <a:xfrm>
            <a:off x="265500" y="1039675"/>
            <a:ext cx="4045200" cy="1675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a:t>When do I submit my first complete draft?</a:t>
            </a:r>
            <a:endParaRPr/>
          </a:p>
        </p:txBody>
      </p:sp>
      <p:sp>
        <p:nvSpPr>
          <p:cNvPr id="212" name="Google Shape;212;p40"/>
          <p:cNvSpPr txBox="1">
            <a:spLocks noGrp="1"/>
          </p:cNvSpPr>
          <p:nvPr>
            <p:ph type="subTitle" idx="1"/>
          </p:nvPr>
        </p:nvSpPr>
        <p:spPr>
          <a:xfrm>
            <a:off x="265500" y="2726875"/>
            <a:ext cx="4045200" cy="12351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endParaRPr/>
          </a:p>
        </p:txBody>
      </p:sp>
      <p:sp>
        <p:nvSpPr>
          <p:cNvPr id="213" name="Google Shape;213;p40"/>
          <p:cNvSpPr txBox="1">
            <a:spLocks noGrp="1"/>
          </p:cNvSpPr>
          <p:nvPr>
            <p:ph type="body" idx="2"/>
          </p:nvPr>
        </p:nvSpPr>
        <p:spPr>
          <a:xfrm>
            <a:off x="4939500" y="259000"/>
            <a:ext cx="3837000" cy="4160400"/>
          </a:xfrm>
          <a:prstGeom prst="rect">
            <a:avLst/>
          </a:prstGeom>
        </p:spPr>
        <p:txBody>
          <a:bodyPr spcFirstLastPara="1" wrap="square" lIns="91425" tIns="91425" rIns="91425" bIns="91425" anchor="ctr" anchorCtr="0">
            <a:noAutofit/>
          </a:bodyPr>
          <a:lstStyle/>
          <a:p>
            <a:pPr marL="457200" lvl="0" indent="-342900" algn="l" rtl="0">
              <a:spcBef>
                <a:spcPts val="0"/>
              </a:spcBef>
              <a:spcAft>
                <a:spcPts val="0"/>
              </a:spcAft>
              <a:buSzPts val="1800"/>
              <a:buChar char="●"/>
            </a:pPr>
            <a:r>
              <a:rPr lang="en"/>
              <a:t>Your teacher will let you know the due date of your first complete draft.</a:t>
            </a:r>
            <a:endParaRPr/>
          </a:p>
          <a:p>
            <a:pPr marL="0" lvl="0" indent="0" algn="l" rtl="0">
              <a:spcBef>
                <a:spcPts val="0"/>
              </a:spcBef>
              <a:spcAft>
                <a:spcPts val="0"/>
              </a:spcAft>
              <a:buNone/>
            </a:pPr>
            <a:endParaRPr/>
          </a:p>
          <a:p>
            <a:pPr marL="457200" lvl="0" indent="-342900" algn="l" rtl="0">
              <a:spcBef>
                <a:spcPts val="0"/>
              </a:spcBef>
              <a:spcAft>
                <a:spcPts val="0"/>
              </a:spcAft>
              <a:buSzPts val="1800"/>
              <a:buChar char="●"/>
            </a:pPr>
            <a:r>
              <a:rPr lang="en"/>
              <a:t>Your goal is to give them your very best writing at this point.  Why?  The feedback they provide you will allow you to excel even more on the assessment if you give them your best work.</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17"/>
        <p:cNvGrpSpPr/>
        <p:nvPr/>
      </p:nvGrpSpPr>
      <p:grpSpPr>
        <a:xfrm>
          <a:off x="0" y="0"/>
          <a:ext cx="0" cy="0"/>
          <a:chOff x="0" y="0"/>
          <a:chExt cx="0" cy="0"/>
        </a:xfrm>
      </p:grpSpPr>
      <p:sp>
        <p:nvSpPr>
          <p:cNvPr id="218" name="Google Shape;218;p41"/>
          <p:cNvSpPr txBox="1">
            <a:spLocks noGrp="1"/>
          </p:cNvSpPr>
          <p:nvPr>
            <p:ph type="title"/>
          </p:nvPr>
        </p:nvSpPr>
        <p:spPr>
          <a:xfrm>
            <a:off x="265500" y="1039675"/>
            <a:ext cx="4045200" cy="1675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a:t>Do I have to have references and citations? </a:t>
            </a:r>
            <a:endParaRPr/>
          </a:p>
        </p:txBody>
      </p:sp>
      <p:sp>
        <p:nvSpPr>
          <p:cNvPr id="219" name="Google Shape;219;p41"/>
          <p:cNvSpPr txBox="1">
            <a:spLocks noGrp="1"/>
          </p:cNvSpPr>
          <p:nvPr>
            <p:ph type="subTitle" idx="1"/>
          </p:nvPr>
        </p:nvSpPr>
        <p:spPr>
          <a:xfrm>
            <a:off x="265500" y="2726875"/>
            <a:ext cx="4045200" cy="12351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endParaRPr/>
          </a:p>
        </p:txBody>
      </p:sp>
      <p:sp>
        <p:nvSpPr>
          <p:cNvPr id="220" name="Google Shape;220;p41"/>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p>
            <a:pPr marL="457200" lvl="0" indent="-342900" algn="l" rtl="0">
              <a:spcBef>
                <a:spcPts val="0"/>
              </a:spcBef>
              <a:spcAft>
                <a:spcPts val="0"/>
              </a:spcAft>
              <a:buSzPts val="1800"/>
              <a:buChar char="●"/>
            </a:pPr>
            <a:r>
              <a:rPr lang="en"/>
              <a:t>Yes!  This is a formal academic essay.  Proper referencing and citations are a must!  Your teacher will inform you of the referencing system you will use.  </a:t>
            </a:r>
            <a:endParaRPr/>
          </a:p>
          <a:p>
            <a:pPr marL="0" lvl="0" indent="0" algn="l" rtl="0">
              <a:spcBef>
                <a:spcPts val="0"/>
              </a:spcBef>
              <a:spcAft>
                <a:spcPts val="0"/>
              </a:spcAft>
              <a:buNone/>
            </a:pPr>
            <a:endParaRPr/>
          </a:p>
          <a:p>
            <a:pPr marL="457200" lvl="0" indent="-342900" algn="l" rtl="0">
              <a:spcBef>
                <a:spcPts val="0"/>
              </a:spcBef>
              <a:spcAft>
                <a:spcPts val="0"/>
              </a:spcAft>
              <a:buSzPts val="1800"/>
              <a:buChar char="●"/>
            </a:pPr>
            <a:r>
              <a:rPr lang="en"/>
              <a:t>MLA referencing, for example, requires in-text citations and a Works Cited at the end of the essay.</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24"/>
        <p:cNvGrpSpPr/>
        <p:nvPr/>
      </p:nvGrpSpPr>
      <p:grpSpPr>
        <a:xfrm>
          <a:off x="0" y="0"/>
          <a:ext cx="0" cy="0"/>
          <a:chOff x="0" y="0"/>
          <a:chExt cx="0" cy="0"/>
        </a:xfrm>
      </p:grpSpPr>
      <p:sp>
        <p:nvSpPr>
          <p:cNvPr id="225" name="Google Shape;225;p42"/>
          <p:cNvSpPr txBox="1">
            <a:spLocks noGrp="1"/>
          </p:cNvSpPr>
          <p:nvPr>
            <p:ph type="title"/>
          </p:nvPr>
        </p:nvSpPr>
        <p:spPr>
          <a:xfrm>
            <a:off x="265500" y="1039675"/>
            <a:ext cx="4045200" cy="1675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a:t>Do I need secondary sources?</a:t>
            </a:r>
            <a:endParaRPr/>
          </a:p>
        </p:txBody>
      </p:sp>
      <p:sp>
        <p:nvSpPr>
          <p:cNvPr id="226" name="Google Shape;226;p42"/>
          <p:cNvSpPr txBox="1">
            <a:spLocks noGrp="1"/>
          </p:cNvSpPr>
          <p:nvPr>
            <p:ph type="subTitle" idx="1"/>
          </p:nvPr>
        </p:nvSpPr>
        <p:spPr>
          <a:xfrm>
            <a:off x="265500" y="2726875"/>
            <a:ext cx="4045200" cy="12351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endParaRPr/>
          </a:p>
        </p:txBody>
      </p:sp>
      <p:sp>
        <p:nvSpPr>
          <p:cNvPr id="227" name="Google Shape;227;p42"/>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p>
            <a:pPr marL="457200" lvl="0" indent="-342900" algn="l" rtl="0">
              <a:spcBef>
                <a:spcPts val="0"/>
              </a:spcBef>
              <a:spcAft>
                <a:spcPts val="0"/>
              </a:spcAft>
              <a:buSzPts val="1800"/>
              <a:buChar char="●"/>
            </a:pPr>
            <a:r>
              <a:rPr lang="en"/>
              <a:t>No.  Secondary sources are optional.  You do not need them, but you may if you see fit.  Remember, everything must be in your own words or properly referenced and cited.  </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31"/>
        <p:cNvGrpSpPr/>
        <p:nvPr/>
      </p:nvGrpSpPr>
      <p:grpSpPr>
        <a:xfrm>
          <a:off x="0" y="0"/>
          <a:ext cx="0" cy="0"/>
          <a:chOff x="0" y="0"/>
          <a:chExt cx="0" cy="0"/>
        </a:xfrm>
      </p:grpSpPr>
      <p:sp>
        <p:nvSpPr>
          <p:cNvPr id="232" name="Google Shape;232;p43"/>
          <p:cNvSpPr txBox="1">
            <a:spLocks noGrp="1"/>
          </p:cNvSpPr>
          <p:nvPr>
            <p:ph type="title"/>
          </p:nvPr>
        </p:nvSpPr>
        <p:spPr>
          <a:xfrm>
            <a:off x="265500" y="1039675"/>
            <a:ext cx="4045200" cy="1675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a:t>What do I do with the feedback from my teacher?</a:t>
            </a:r>
            <a:endParaRPr/>
          </a:p>
        </p:txBody>
      </p:sp>
      <p:sp>
        <p:nvSpPr>
          <p:cNvPr id="233" name="Google Shape;233;p43"/>
          <p:cNvSpPr txBox="1">
            <a:spLocks noGrp="1"/>
          </p:cNvSpPr>
          <p:nvPr>
            <p:ph type="subTitle" idx="1"/>
          </p:nvPr>
        </p:nvSpPr>
        <p:spPr>
          <a:xfrm>
            <a:off x="265500" y="2726875"/>
            <a:ext cx="4045200" cy="12351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endParaRPr/>
          </a:p>
        </p:txBody>
      </p:sp>
      <p:sp>
        <p:nvSpPr>
          <p:cNvPr id="234" name="Google Shape;234;p43"/>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p>
            <a:pPr marL="457200" lvl="0" indent="-342900" algn="l" rtl="0">
              <a:spcBef>
                <a:spcPts val="0"/>
              </a:spcBef>
              <a:spcAft>
                <a:spcPts val="0"/>
              </a:spcAft>
              <a:buSzPts val="1800"/>
              <a:buChar char="●"/>
            </a:pPr>
            <a:r>
              <a:rPr lang="en"/>
              <a:t>Rewrite it!  Make changes!  Revise your thinking and writing!</a:t>
            </a:r>
            <a:endParaRPr/>
          </a:p>
          <a:p>
            <a:pPr marL="0" lvl="0" indent="0" algn="l" rtl="0">
              <a:spcBef>
                <a:spcPts val="0"/>
              </a:spcBef>
              <a:spcAft>
                <a:spcPts val="0"/>
              </a:spcAft>
              <a:buNone/>
            </a:pPr>
            <a:endParaRPr/>
          </a:p>
          <a:p>
            <a:pPr marL="457200" lvl="0" indent="-342900" algn="l" rtl="0">
              <a:spcBef>
                <a:spcPts val="0"/>
              </a:spcBef>
              <a:spcAft>
                <a:spcPts val="0"/>
              </a:spcAft>
              <a:buSzPts val="1800"/>
              <a:buChar char="●"/>
            </a:pPr>
            <a:r>
              <a:rPr lang="en"/>
              <a:t>Think about superficial changes and proofreading as well as major changes or revisions that might be necessary.</a:t>
            </a:r>
            <a:endParaRPr/>
          </a:p>
          <a:p>
            <a:pPr marL="0" lvl="0" indent="0" algn="l" rtl="0">
              <a:spcBef>
                <a:spcPts val="0"/>
              </a:spcBef>
              <a:spcAft>
                <a:spcPts val="0"/>
              </a:spcAft>
              <a:buNone/>
            </a:pP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26"/>
          <p:cNvSpPr txBox="1">
            <a:spLocks noGrp="1"/>
          </p:cNvSpPr>
          <p:nvPr>
            <p:ph type="title"/>
          </p:nvPr>
        </p:nvSpPr>
        <p:spPr>
          <a:xfrm>
            <a:off x="265500" y="1039675"/>
            <a:ext cx="4045200" cy="1675800"/>
          </a:xfrm>
          <a:prstGeom prst="rect">
            <a:avLst/>
          </a:prstGeom>
          <a:noFill/>
          <a:ln>
            <a:noFill/>
          </a:ln>
        </p:spPr>
        <p:txBody>
          <a:bodyPr spcFirstLastPara="1" wrap="square" lIns="91425" tIns="91425" rIns="91425" bIns="91425" anchor="b" anchorCtr="0">
            <a:noAutofit/>
          </a:bodyPr>
          <a:lstStyle/>
          <a:p>
            <a:pPr marL="0" lvl="0" indent="0" algn="ctr" rtl="0">
              <a:lnSpc>
                <a:spcPct val="100000"/>
              </a:lnSpc>
              <a:spcBef>
                <a:spcPts val="0"/>
              </a:spcBef>
              <a:spcAft>
                <a:spcPts val="0"/>
              </a:spcAft>
              <a:buSzPts val="4200"/>
              <a:buNone/>
            </a:pPr>
            <a:r>
              <a:rPr lang="en"/>
              <a:t>What is the Higher Level Essay (HLE)?</a:t>
            </a:r>
            <a:endParaRPr/>
          </a:p>
        </p:txBody>
      </p:sp>
      <p:sp>
        <p:nvSpPr>
          <p:cNvPr id="120" name="Google Shape;120;p26"/>
          <p:cNvSpPr txBox="1">
            <a:spLocks noGrp="1"/>
          </p:cNvSpPr>
          <p:nvPr>
            <p:ph type="body" idx="2"/>
          </p:nvPr>
        </p:nvSpPr>
        <p:spPr>
          <a:xfrm>
            <a:off x="4951800" y="240025"/>
            <a:ext cx="3837000" cy="4903500"/>
          </a:xfrm>
          <a:prstGeom prst="rect">
            <a:avLst/>
          </a:prstGeom>
          <a:noFill/>
          <a:ln>
            <a:noFill/>
          </a:ln>
        </p:spPr>
        <p:txBody>
          <a:bodyPr spcFirstLastPara="1" wrap="square" lIns="91425" tIns="91425" rIns="91425" bIns="91425" anchor="t" anchorCtr="0">
            <a:noAutofit/>
          </a:bodyPr>
          <a:lstStyle/>
          <a:p>
            <a:pPr marL="457200" lvl="0" indent="0" algn="l" rtl="0">
              <a:lnSpc>
                <a:spcPct val="115000"/>
              </a:lnSpc>
              <a:spcBef>
                <a:spcPts val="0"/>
              </a:spcBef>
              <a:spcAft>
                <a:spcPts val="0"/>
              </a:spcAft>
              <a:buNone/>
            </a:pPr>
            <a:endParaRPr/>
          </a:p>
          <a:p>
            <a:pPr marL="457200" lvl="0" indent="0" algn="l" rtl="0">
              <a:lnSpc>
                <a:spcPct val="115000"/>
              </a:lnSpc>
              <a:spcBef>
                <a:spcPts val="0"/>
              </a:spcBef>
              <a:spcAft>
                <a:spcPts val="0"/>
              </a:spcAft>
              <a:buNone/>
            </a:pPr>
            <a:endParaRPr/>
          </a:p>
          <a:p>
            <a:pPr marL="0" lvl="0" indent="0" algn="l" rtl="0">
              <a:lnSpc>
                <a:spcPct val="115000"/>
              </a:lnSpc>
              <a:spcBef>
                <a:spcPts val="0"/>
              </a:spcBef>
              <a:spcAft>
                <a:spcPts val="0"/>
              </a:spcAft>
              <a:buNone/>
            </a:pPr>
            <a:endParaRPr/>
          </a:p>
          <a:p>
            <a:pPr marL="457200" lvl="0" indent="-342900" algn="l" rtl="0">
              <a:lnSpc>
                <a:spcPct val="115000"/>
              </a:lnSpc>
              <a:spcBef>
                <a:spcPts val="0"/>
              </a:spcBef>
              <a:spcAft>
                <a:spcPts val="0"/>
              </a:spcAft>
              <a:buSzPts val="1800"/>
              <a:buChar char="●"/>
            </a:pPr>
            <a:r>
              <a:rPr lang="en"/>
              <a:t>Your HLE is a 1200-1500 word formal essay based on a literary work or a non-literary body of work you have studied in the course. </a:t>
            </a:r>
            <a:endParaRPr/>
          </a:p>
          <a:p>
            <a:pPr marL="0" lvl="0" indent="0" algn="l" rtl="0">
              <a:lnSpc>
                <a:spcPct val="115000"/>
              </a:lnSpc>
              <a:spcBef>
                <a:spcPts val="0"/>
              </a:spcBef>
              <a:spcAft>
                <a:spcPts val="0"/>
              </a:spcAft>
              <a:buNone/>
            </a:pPr>
            <a:r>
              <a:rPr lang="en"/>
              <a:t> </a:t>
            </a:r>
            <a:endParaRPr/>
          </a:p>
          <a:p>
            <a:pPr marL="457200" lvl="0" indent="-342900" algn="l" rtl="0">
              <a:lnSpc>
                <a:spcPct val="115000"/>
              </a:lnSpc>
              <a:spcBef>
                <a:spcPts val="0"/>
              </a:spcBef>
              <a:spcAft>
                <a:spcPts val="0"/>
              </a:spcAft>
              <a:buSzPts val="1800"/>
              <a:buChar char="●"/>
            </a:pPr>
            <a:r>
              <a:rPr lang="en"/>
              <a:t>It is one of three external assessments in the course.</a:t>
            </a:r>
            <a:endParaRPr/>
          </a:p>
          <a:p>
            <a:pPr marL="457200" lvl="0" indent="0" algn="l" rtl="0">
              <a:lnSpc>
                <a:spcPct val="115000"/>
              </a:lnSpc>
              <a:spcBef>
                <a:spcPts val="0"/>
              </a:spcBef>
              <a:spcAft>
                <a:spcPts val="0"/>
              </a:spcAft>
              <a:buNone/>
            </a:pPr>
            <a:endParaRPr/>
          </a:p>
          <a:p>
            <a:pPr marL="0" lvl="0" indent="0" algn="l" rtl="0">
              <a:lnSpc>
                <a:spcPct val="115000"/>
              </a:lnSpc>
              <a:spcBef>
                <a:spcPts val="0"/>
              </a:spcBef>
              <a:spcAft>
                <a:spcPts val="0"/>
              </a:spcAft>
              <a:buNone/>
            </a:pPr>
            <a:endParaRPr/>
          </a:p>
          <a:p>
            <a:pPr marL="0" lvl="0" indent="0" algn="l" rtl="0">
              <a:lnSpc>
                <a:spcPct val="115000"/>
              </a:lnSpc>
              <a:spcBef>
                <a:spcPts val="1600"/>
              </a:spcBef>
              <a:spcAft>
                <a:spcPts val="0"/>
              </a:spcAft>
              <a:buSzPts val="1800"/>
              <a:buNone/>
            </a:pPr>
            <a:endParaRPr/>
          </a:p>
          <a:p>
            <a:pPr marL="457200" lvl="0" indent="0" algn="l" rtl="0">
              <a:lnSpc>
                <a:spcPct val="115000"/>
              </a:lnSpc>
              <a:spcBef>
                <a:spcPts val="1600"/>
              </a:spcBef>
              <a:spcAft>
                <a:spcPts val="0"/>
              </a:spcAft>
              <a:buNone/>
            </a:pPr>
            <a:endParaRPr/>
          </a:p>
          <a:p>
            <a:pPr marL="457200" lvl="0" indent="0" algn="l" rtl="0">
              <a:lnSpc>
                <a:spcPct val="115000"/>
              </a:lnSpc>
              <a:spcBef>
                <a:spcPts val="1600"/>
              </a:spcBef>
              <a:spcAft>
                <a:spcPts val="1600"/>
              </a:spcAft>
              <a:buSzPts val="1800"/>
              <a:buNone/>
            </a:pPr>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38"/>
        <p:cNvGrpSpPr/>
        <p:nvPr/>
      </p:nvGrpSpPr>
      <p:grpSpPr>
        <a:xfrm>
          <a:off x="0" y="0"/>
          <a:ext cx="0" cy="0"/>
          <a:chOff x="0" y="0"/>
          <a:chExt cx="0" cy="0"/>
        </a:xfrm>
      </p:grpSpPr>
      <p:sp>
        <p:nvSpPr>
          <p:cNvPr id="239" name="Google Shape;239;p44"/>
          <p:cNvSpPr txBox="1">
            <a:spLocks noGrp="1"/>
          </p:cNvSpPr>
          <p:nvPr>
            <p:ph type="title"/>
          </p:nvPr>
        </p:nvSpPr>
        <p:spPr>
          <a:xfrm>
            <a:off x="265500" y="1039675"/>
            <a:ext cx="4045200" cy="1675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a:t>What else can I do to improve it?</a:t>
            </a:r>
            <a:endParaRPr/>
          </a:p>
        </p:txBody>
      </p:sp>
      <p:sp>
        <p:nvSpPr>
          <p:cNvPr id="240" name="Google Shape;240;p44"/>
          <p:cNvSpPr txBox="1">
            <a:spLocks noGrp="1"/>
          </p:cNvSpPr>
          <p:nvPr>
            <p:ph type="subTitle" idx="1"/>
          </p:nvPr>
        </p:nvSpPr>
        <p:spPr>
          <a:xfrm>
            <a:off x="265500" y="2726875"/>
            <a:ext cx="4045200" cy="12351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endParaRPr/>
          </a:p>
        </p:txBody>
      </p:sp>
      <p:sp>
        <p:nvSpPr>
          <p:cNvPr id="241" name="Google Shape;241;p44"/>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p>
            <a:pPr marL="457200" lvl="0" indent="-330200" algn="l" rtl="0">
              <a:spcBef>
                <a:spcPts val="0"/>
              </a:spcBef>
              <a:spcAft>
                <a:spcPts val="0"/>
              </a:spcAft>
              <a:buSzPts val="1600"/>
              <a:buChar char="●"/>
            </a:pPr>
            <a:r>
              <a:rPr lang="en" sz="1600"/>
              <a:t>Self-assess against the criteria.  How would you grade yourself and why?</a:t>
            </a:r>
            <a:endParaRPr sz="1600"/>
          </a:p>
          <a:p>
            <a:pPr marL="0" lvl="0" indent="0" algn="l" rtl="0">
              <a:spcBef>
                <a:spcPts val="0"/>
              </a:spcBef>
              <a:spcAft>
                <a:spcPts val="0"/>
              </a:spcAft>
              <a:buNone/>
            </a:pPr>
            <a:endParaRPr sz="1600"/>
          </a:p>
          <a:p>
            <a:pPr marL="457200" lvl="0" indent="-330200" algn="l" rtl="0">
              <a:spcBef>
                <a:spcPts val="0"/>
              </a:spcBef>
              <a:spcAft>
                <a:spcPts val="0"/>
              </a:spcAft>
              <a:buSzPts val="1600"/>
              <a:buChar char="●"/>
            </a:pPr>
            <a:r>
              <a:rPr lang="en" sz="1600"/>
              <a:t>Compare and contrast your essay to model examples that have scored really well.  What changes might you need to make?</a:t>
            </a:r>
            <a:endParaRPr sz="1600"/>
          </a:p>
          <a:p>
            <a:pPr marL="0" lvl="0" indent="0" algn="l" rtl="0">
              <a:spcBef>
                <a:spcPts val="0"/>
              </a:spcBef>
              <a:spcAft>
                <a:spcPts val="0"/>
              </a:spcAft>
              <a:buNone/>
            </a:pPr>
            <a:endParaRPr sz="1600"/>
          </a:p>
          <a:p>
            <a:pPr marL="457200" lvl="0" indent="-330200" algn="l" rtl="0">
              <a:spcBef>
                <a:spcPts val="0"/>
              </a:spcBef>
              <a:spcAft>
                <a:spcPts val="0"/>
              </a:spcAft>
              <a:buSzPts val="1600"/>
              <a:buChar char="●"/>
            </a:pPr>
            <a:r>
              <a:rPr lang="en" sz="1600"/>
              <a:t>Take ownership of the process.  This is your one chance to write an essay not under timed conditions.   </a:t>
            </a:r>
            <a:endParaRPr sz="16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45"/>
        <p:cNvGrpSpPr/>
        <p:nvPr/>
      </p:nvGrpSpPr>
      <p:grpSpPr>
        <a:xfrm>
          <a:off x="0" y="0"/>
          <a:ext cx="0" cy="0"/>
          <a:chOff x="0" y="0"/>
          <a:chExt cx="0" cy="0"/>
        </a:xfrm>
      </p:grpSpPr>
      <p:sp>
        <p:nvSpPr>
          <p:cNvPr id="246" name="Google Shape;246;p45"/>
          <p:cNvSpPr txBox="1">
            <a:spLocks noGrp="1"/>
          </p:cNvSpPr>
          <p:nvPr>
            <p:ph type="title"/>
          </p:nvPr>
        </p:nvSpPr>
        <p:spPr>
          <a:xfrm>
            <a:off x="265500" y="1039675"/>
            <a:ext cx="4045200" cy="1675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a:t>When do I submit my final HLE?</a:t>
            </a:r>
            <a:endParaRPr/>
          </a:p>
        </p:txBody>
      </p:sp>
      <p:sp>
        <p:nvSpPr>
          <p:cNvPr id="247" name="Google Shape;247;p45"/>
          <p:cNvSpPr txBox="1">
            <a:spLocks noGrp="1"/>
          </p:cNvSpPr>
          <p:nvPr>
            <p:ph type="subTitle" idx="1"/>
          </p:nvPr>
        </p:nvSpPr>
        <p:spPr>
          <a:xfrm>
            <a:off x="265500" y="2726875"/>
            <a:ext cx="4045200" cy="12351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endParaRPr/>
          </a:p>
        </p:txBody>
      </p:sp>
      <p:sp>
        <p:nvSpPr>
          <p:cNvPr id="248" name="Google Shape;248;p45"/>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p>
            <a:pPr marL="457200" lvl="0" indent="-342900" algn="l" rtl="0">
              <a:spcBef>
                <a:spcPts val="0"/>
              </a:spcBef>
              <a:spcAft>
                <a:spcPts val="0"/>
              </a:spcAft>
              <a:buSzPts val="1800"/>
              <a:buChar char="●"/>
            </a:pPr>
            <a:r>
              <a:rPr lang="en"/>
              <a:t>Your teacher will give you a final due date for your HLE.  Once you submit it to them, they will submit it to the IB for official grading. </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52"/>
        <p:cNvGrpSpPr/>
        <p:nvPr/>
      </p:nvGrpSpPr>
      <p:grpSpPr>
        <a:xfrm>
          <a:off x="0" y="0"/>
          <a:ext cx="0" cy="0"/>
          <a:chOff x="0" y="0"/>
          <a:chExt cx="0" cy="0"/>
        </a:xfrm>
      </p:grpSpPr>
      <p:sp>
        <p:nvSpPr>
          <p:cNvPr id="253" name="Google Shape;253;p46"/>
          <p:cNvSpPr txBox="1">
            <a:spLocks noGrp="1"/>
          </p:cNvSpPr>
          <p:nvPr>
            <p:ph type="title"/>
          </p:nvPr>
        </p:nvSpPr>
        <p:spPr>
          <a:xfrm>
            <a:off x="265500" y="1039675"/>
            <a:ext cx="4045200" cy="1675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a:t>I have more questions.  Where can I find answers?</a:t>
            </a:r>
            <a:endParaRPr/>
          </a:p>
        </p:txBody>
      </p:sp>
      <p:sp>
        <p:nvSpPr>
          <p:cNvPr id="254" name="Google Shape;254;p46"/>
          <p:cNvSpPr txBox="1">
            <a:spLocks noGrp="1"/>
          </p:cNvSpPr>
          <p:nvPr>
            <p:ph type="subTitle" idx="1"/>
          </p:nvPr>
        </p:nvSpPr>
        <p:spPr>
          <a:xfrm>
            <a:off x="265500" y="2726875"/>
            <a:ext cx="4045200" cy="12351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endParaRPr/>
          </a:p>
        </p:txBody>
      </p:sp>
      <p:sp>
        <p:nvSpPr>
          <p:cNvPr id="255" name="Google Shape;255;p46"/>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p>
            <a:pPr marL="457200" lvl="0" indent="-342900" algn="l" rtl="0">
              <a:spcBef>
                <a:spcPts val="0"/>
              </a:spcBef>
              <a:spcAft>
                <a:spcPts val="0"/>
              </a:spcAft>
              <a:buSzPts val="1800"/>
              <a:buChar char="●"/>
            </a:pPr>
            <a:r>
              <a:rPr lang="en" dirty="0"/>
              <a:t>Ask your teacher!  They are super knowledgeable about the course</a:t>
            </a:r>
            <a:r>
              <a:rPr lang="en" dirty="0" smtClean="0"/>
              <a:t>!</a:t>
            </a:r>
            <a:endParaRPr lang="en-US" dirty="0" smtClean="0"/>
          </a:p>
          <a:p>
            <a:pPr marL="457200" lvl="0" indent="-342900" algn="l" rtl="0">
              <a:spcBef>
                <a:spcPts val="0"/>
              </a:spcBef>
              <a:spcAft>
                <a:spcPts val="0"/>
              </a:spcAft>
              <a:buSzPts val="1800"/>
              <a:buChar char="●"/>
            </a:pPr>
            <a:endParaRPr lang="en-US" dirty="0"/>
          </a:p>
          <a:p>
            <a:pPr marL="457200" lvl="0" indent="-342900" algn="l" rtl="0">
              <a:spcBef>
                <a:spcPts val="0"/>
              </a:spcBef>
              <a:spcAft>
                <a:spcPts val="0"/>
              </a:spcAft>
              <a:buSzPts val="1800"/>
              <a:buChar char="●"/>
            </a:pPr>
            <a:r>
              <a:rPr lang="en-US" dirty="0" smtClean="0"/>
              <a:t>The “For Students” section of </a:t>
            </a:r>
            <a:r>
              <a:rPr lang="en-US" dirty="0" err="1" smtClean="0"/>
              <a:t>InThinking</a:t>
            </a:r>
            <a:r>
              <a:rPr lang="en-US" dirty="0" smtClean="0"/>
              <a:t> also has a wealth of information to support you in </a:t>
            </a:r>
            <a:r>
              <a:rPr lang="en-US" smtClean="0"/>
              <a:t>the process!</a:t>
            </a:r>
            <a:endParaRPr dirty="0"/>
          </a:p>
          <a:p>
            <a:pPr marL="0" lvl="0" indent="0" algn="l" rtl="0">
              <a:spcBef>
                <a:spcPts val="0"/>
              </a:spcBef>
              <a:spcAft>
                <a:spcPts val="0"/>
              </a:spcAft>
              <a:buNone/>
            </a:pPr>
            <a:endParaRPr dirty="0"/>
          </a:p>
          <a:p>
            <a:pPr marL="0" lvl="0" indent="0" algn="l" rtl="0">
              <a:spcBef>
                <a:spcPts val="0"/>
              </a:spcBef>
              <a:spcAft>
                <a:spcPts val="0"/>
              </a:spcAft>
              <a:buNone/>
            </a:pPr>
            <a:endParaRPr dirty="0"/>
          </a:p>
          <a:p>
            <a:pPr marL="0" lvl="0" indent="0" algn="l" rtl="0">
              <a:spcBef>
                <a:spcPts val="0"/>
              </a:spcBef>
              <a:spcAft>
                <a:spcPts val="0"/>
              </a:spcAft>
              <a:buNone/>
            </a:pPr>
            <a:endParaRPr dirty="0"/>
          </a:p>
          <a:p>
            <a:pPr marL="0" lvl="0" indent="0" algn="l" rtl="0">
              <a:spcBef>
                <a:spcPts val="0"/>
              </a:spcBef>
              <a:spcAft>
                <a:spcPts val="0"/>
              </a:spcAft>
              <a:buNone/>
            </a:pP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27"/>
          <p:cNvSpPr txBox="1">
            <a:spLocks noGrp="1"/>
          </p:cNvSpPr>
          <p:nvPr>
            <p:ph type="title"/>
          </p:nvPr>
        </p:nvSpPr>
        <p:spPr>
          <a:xfrm>
            <a:off x="265500" y="1039675"/>
            <a:ext cx="4045200" cy="1675800"/>
          </a:xfrm>
          <a:prstGeom prst="rect">
            <a:avLst/>
          </a:prstGeom>
          <a:noFill/>
          <a:ln>
            <a:noFill/>
          </a:ln>
        </p:spPr>
        <p:txBody>
          <a:bodyPr spcFirstLastPara="1" wrap="square" lIns="91425" tIns="91425" rIns="91425" bIns="91425" anchor="b" anchorCtr="0">
            <a:noAutofit/>
          </a:bodyPr>
          <a:lstStyle/>
          <a:p>
            <a:pPr marL="0" lvl="0" indent="0" algn="ctr" rtl="0">
              <a:lnSpc>
                <a:spcPct val="100000"/>
              </a:lnSpc>
              <a:spcBef>
                <a:spcPts val="0"/>
              </a:spcBef>
              <a:spcAft>
                <a:spcPts val="0"/>
              </a:spcAft>
              <a:buSzPts val="4200"/>
              <a:buNone/>
            </a:pPr>
            <a:r>
              <a:rPr lang="en"/>
              <a:t>What is an external assessment?</a:t>
            </a:r>
            <a:endParaRPr/>
          </a:p>
        </p:txBody>
      </p:sp>
      <p:sp>
        <p:nvSpPr>
          <p:cNvPr id="126" name="Google Shape;126;p27"/>
          <p:cNvSpPr txBox="1">
            <a:spLocks noGrp="1"/>
          </p:cNvSpPr>
          <p:nvPr>
            <p:ph type="body" idx="2"/>
          </p:nvPr>
        </p:nvSpPr>
        <p:spPr>
          <a:xfrm>
            <a:off x="4939500" y="724200"/>
            <a:ext cx="3837000" cy="3695100"/>
          </a:xfrm>
          <a:prstGeom prst="rect">
            <a:avLst/>
          </a:prstGeom>
          <a:noFill/>
          <a:ln>
            <a:noFill/>
          </a:ln>
        </p:spPr>
        <p:txBody>
          <a:bodyPr spcFirstLastPara="1" wrap="square" lIns="91425" tIns="91425" rIns="91425" bIns="91425" anchor="ctr" anchorCtr="0">
            <a:noAutofit/>
          </a:bodyPr>
          <a:lstStyle/>
          <a:p>
            <a:pPr marL="457200" lvl="0" indent="-342900" algn="l" rtl="0">
              <a:lnSpc>
                <a:spcPct val="115000"/>
              </a:lnSpc>
              <a:spcBef>
                <a:spcPts val="0"/>
              </a:spcBef>
              <a:spcAft>
                <a:spcPts val="0"/>
              </a:spcAft>
              <a:buSzPts val="1800"/>
              <a:buChar char="●"/>
            </a:pPr>
            <a:r>
              <a:rPr lang="en"/>
              <a:t>An external assessment is an assessment that is graded by an IB examiner, not your teacher.  </a:t>
            </a:r>
            <a:endParaRPr/>
          </a:p>
          <a:p>
            <a:pPr marL="0" lvl="0" indent="0" algn="l" rtl="0">
              <a:lnSpc>
                <a:spcPct val="115000"/>
              </a:lnSpc>
              <a:spcBef>
                <a:spcPts val="0"/>
              </a:spcBef>
              <a:spcAft>
                <a:spcPts val="0"/>
              </a:spcAft>
              <a:buSzPts val="1800"/>
              <a:buNone/>
            </a:pPr>
            <a:endParaRPr/>
          </a:p>
          <a:p>
            <a:pPr marL="457200" lvl="0" indent="-342900" algn="l" rtl="0">
              <a:lnSpc>
                <a:spcPct val="115000"/>
              </a:lnSpc>
              <a:spcBef>
                <a:spcPts val="0"/>
              </a:spcBef>
              <a:spcAft>
                <a:spcPts val="0"/>
              </a:spcAft>
              <a:buSzPts val="1800"/>
              <a:buChar char="●"/>
            </a:pPr>
            <a:r>
              <a:rPr lang="en"/>
              <a:t>Paper 1, Paper 2, and the Higher Level Essay are all external assessments.  Your Individual Oral is an internal assessment.</a:t>
            </a:r>
            <a:endParaRPr/>
          </a:p>
          <a:p>
            <a:pPr marL="0" lvl="0" indent="0" algn="l" rtl="0">
              <a:lnSpc>
                <a:spcPct val="115000"/>
              </a:lnSpc>
              <a:spcBef>
                <a:spcPts val="0"/>
              </a:spcBef>
              <a:spcAft>
                <a:spcPts val="0"/>
              </a:spcAft>
              <a:buSzPts val="1800"/>
              <a:buNone/>
            </a:pPr>
            <a:r>
              <a:rPr lang="en"/>
              <a:t> </a:t>
            </a:r>
            <a:endParaRPr/>
          </a:p>
        </p:txBody>
      </p:sp>
      <p:sp>
        <p:nvSpPr>
          <p:cNvPr id="127" name="Google Shape;127;p27"/>
          <p:cNvSpPr txBox="1">
            <a:spLocks noGrp="1"/>
          </p:cNvSpPr>
          <p:nvPr>
            <p:ph type="subTitle" idx="1"/>
          </p:nvPr>
        </p:nvSpPr>
        <p:spPr>
          <a:xfrm>
            <a:off x="265500" y="2726875"/>
            <a:ext cx="4045200" cy="12351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SzPts val="2100"/>
              <a:buNone/>
            </a:pP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28"/>
          <p:cNvSpPr txBox="1">
            <a:spLocks noGrp="1"/>
          </p:cNvSpPr>
          <p:nvPr>
            <p:ph type="title"/>
          </p:nvPr>
        </p:nvSpPr>
        <p:spPr>
          <a:xfrm>
            <a:off x="265500" y="1039675"/>
            <a:ext cx="4045200" cy="1675800"/>
          </a:xfrm>
          <a:prstGeom prst="rect">
            <a:avLst/>
          </a:prstGeom>
          <a:noFill/>
          <a:ln>
            <a:noFill/>
          </a:ln>
        </p:spPr>
        <p:txBody>
          <a:bodyPr spcFirstLastPara="1" wrap="square" lIns="91425" tIns="91425" rIns="91425" bIns="91425" anchor="b" anchorCtr="0">
            <a:noAutofit/>
          </a:bodyPr>
          <a:lstStyle/>
          <a:p>
            <a:pPr marL="0" lvl="0" indent="0" algn="ctr" rtl="0">
              <a:lnSpc>
                <a:spcPct val="100000"/>
              </a:lnSpc>
              <a:spcBef>
                <a:spcPts val="0"/>
              </a:spcBef>
              <a:spcAft>
                <a:spcPts val="0"/>
              </a:spcAft>
              <a:buSzPts val="4200"/>
              <a:buNone/>
            </a:pPr>
            <a:r>
              <a:rPr lang="en"/>
              <a:t>How will I be graded?</a:t>
            </a:r>
            <a:endParaRPr/>
          </a:p>
        </p:txBody>
      </p:sp>
      <p:sp>
        <p:nvSpPr>
          <p:cNvPr id="133" name="Google Shape;133;p28"/>
          <p:cNvSpPr txBox="1">
            <a:spLocks noGrp="1"/>
          </p:cNvSpPr>
          <p:nvPr>
            <p:ph type="body" idx="2"/>
          </p:nvPr>
        </p:nvSpPr>
        <p:spPr>
          <a:xfrm>
            <a:off x="4939500" y="416825"/>
            <a:ext cx="3837000" cy="4002600"/>
          </a:xfrm>
          <a:prstGeom prst="rect">
            <a:avLst/>
          </a:prstGeom>
          <a:noFill/>
          <a:ln>
            <a:noFill/>
          </a:ln>
        </p:spPr>
        <p:txBody>
          <a:bodyPr spcFirstLastPara="1" wrap="square" lIns="91425" tIns="91425" rIns="91425" bIns="91425" anchor="ctr" anchorCtr="0">
            <a:noAutofit/>
          </a:bodyPr>
          <a:lstStyle/>
          <a:p>
            <a:pPr marL="457200" lvl="0" indent="-342900" algn="l" rtl="0">
              <a:lnSpc>
                <a:spcPct val="115000"/>
              </a:lnSpc>
              <a:spcBef>
                <a:spcPts val="0"/>
              </a:spcBef>
              <a:spcAft>
                <a:spcPts val="0"/>
              </a:spcAft>
              <a:buSzPts val="1800"/>
              <a:buChar char="●"/>
            </a:pPr>
            <a:r>
              <a:rPr lang="en"/>
              <a:t>You are graded using 4 criterion each worth 5 points for a total of 20 points.</a:t>
            </a:r>
            <a:endParaRPr/>
          </a:p>
          <a:p>
            <a:pPr marL="457200" lvl="0" indent="-342900" algn="l" rtl="0">
              <a:lnSpc>
                <a:spcPct val="115000"/>
              </a:lnSpc>
              <a:spcBef>
                <a:spcPts val="1600"/>
              </a:spcBef>
              <a:spcAft>
                <a:spcPts val="0"/>
              </a:spcAft>
              <a:buSzPts val="1800"/>
              <a:buChar char="●"/>
            </a:pPr>
            <a:r>
              <a:rPr lang="en"/>
              <a:t>They are: </a:t>
            </a:r>
            <a:endParaRPr/>
          </a:p>
          <a:p>
            <a:pPr marL="914400" lvl="1" indent="-317500" algn="l" rtl="0">
              <a:lnSpc>
                <a:spcPct val="115000"/>
              </a:lnSpc>
              <a:spcBef>
                <a:spcPts val="0"/>
              </a:spcBef>
              <a:spcAft>
                <a:spcPts val="0"/>
              </a:spcAft>
              <a:buSzPts val="1400"/>
              <a:buChar char="○"/>
            </a:pPr>
            <a:r>
              <a:rPr lang="en"/>
              <a:t>Knowledge, understanding and interpretation</a:t>
            </a:r>
            <a:endParaRPr/>
          </a:p>
          <a:p>
            <a:pPr marL="914400" lvl="1" indent="-317500" algn="l" rtl="0">
              <a:lnSpc>
                <a:spcPct val="115000"/>
              </a:lnSpc>
              <a:spcBef>
                <a:spcPts val="0"/>
              </a:spcBef>
              <a:spcAft>
                <a:spcPts val="0"/>
              </a:spcAft>
              <a:buSzPts val="1400"/>
              <a:buChar char="○"/>
            </a:pPr>
            <a:r>
              <a:rPr lang="en"/>
              <a:t>Analysis and evaluation</a:t>
            </a:r>
            <a:endParaRPr/>
          </a:p>
          <a:p>
            <a:pPr marL="914400" lvl="1" indent="-317500" algn="l" rtl="0">
              <a:lnSpc>
                <a:spcPct val="115000"/>
              </a:lnSpc>
              <a:spcBef>
                <a:spcPts val="0"/>
              </a:spcBef>
              <a:spcAft>
                <a:spcPts val="0"/>
              </a:spcAft>
              <a:buSzPts val="1400"/>
              <a:buChar char="○"/>
            </a:pPr>
            <a:r>
              <a:rPr lang="en"/>
              <a:t>Focus, organization and development</a:t>
            </a:r>
            <a:endParaRPr/>
          </a:p>
          <a:p>
            <a:pPr marL="914400" lvl="1" indent="-317500" algn="l" rtl="0">
              <a:lnSpc>
                <a:spcPct val="115000"/>
              </a:lnSpc>
              <a:spcBef>
                <a:spcPts val="0"/>
              </a:spcBef>
              <a:spcAft>
                <a:spcPts val="0"/>
              </a:spcAft>
              <a:buSzPts val="1400"/>
              <a:buChar char="○"/>
            </a:pPr>
            <a:r>
              <a:rPr lang="en"/>
              <a:t>Language</a:t>
            </a:r>
            <a:endParaRPr/>
          </a:p>
          <a:p>
            <a:pPr marL="0" lvl="0" indent="0" algn="l" rtl="0">
              <a:lnSpc>
                <a:spcPct val="115000"/>
              </a:lnSpc>
              <a:spcBef>
                <a:spcPts val="1600"/>
              </a:spcBef>
              <a:spcAft>
                <a:spcPts val="1600"/>
              </a:spcAft>
              <a:buSzPts val="1800"/>
              <a:buNone/>
            </a:pP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29"/>
          <p:cNvSpPr txBox="1">
            <a:spLocks noGrp="1"/>
          </p:cNvSpPr>
          <p:nvPr>
            <p:ph type="title"/>
          </p:nvPr>
        </p:nvSpPr>
        <p:spPr>
          <a:xfrm>
            <a:off x="265500" y="1039675"/>
            <a:ext cx="4045200" cy="1675800"/>
          </a:xfrm>
          <a:prstGeom prst="rect">
            <a:avLst/>
          </a:prstGeom>
          <a:noFill/>
          <a:ln>
            <a:noFill/>
          </a:ln>
        </p:spPr>
        <p:txBody>
          <a:bodyPr spcFirstLastPara="1" wrap="square" lIns="91425" tIns="91425" rIns="91425" bIns="91425" anchor="b" anchorCtr="0">
            <a:noAutofit/>
          </a:bodyPr>
          <a:lstStyle/>
          <a:p>
            <a:pPr marL="0" lvl="0" indent="0" algn="ctr" rtl="0">
              <a:lnSpc>
                <a:spcPct val="100000"/>
              </a:lnSpc>
              <a:spcBef>
                <a:spcPts val="0"/>
              </a:spcBef>
              <a:spcAft>
                <a:spcPts val="0"/>
              </a:spcAft>
              <a:buSzPts val="4200"/>
              <a:buNone/>
            </a:pPr>
            <a:r>
              <a:rPr lang="en"/>
              <a:t>How much is it worth?</a:t>
            </a:r>
            <a:endParaRPr/>
          </a:p>
        </p:txBody>
      </p:sp>
      <p:sp>
        <p:nvSpPr>
          <p:cNvPr id="139" name="Google Shape;139;p29"/>
          <p:cNvSpPr txBox="1">
            <a:spLocks noGrp="1"/>
          </p:cNvSpPr>
          <p:nvPr>
            <p:ph type="body" idx="2"/>
          </p:nvPr>
        </p:nvSpPr>
        <p:spPr>
          <a:xfrm>
            <a:off x="4939500" y="724200"/>
            <a:ext cx="3837000" cy="3695100"/>
          </a:xfrm>
          <a:prstGeom prst="rect">
            <a:avLst/>
          </a:prstGeom>
          <a:noFill/>
          <a:ln>
            <a:noFill/>
          </a:ln>
        </p:spPr>
        <p:txBody>
          <a:bodyPr spcFirstLastPara="1" wrap="square" lIns="91425" tIns="91425" rIns="91425" bIns="91425" anchor="ctr" anchorCtr="0">
            <a:noAutofit/>
          </a:bodyPr>
          <a:lstStyle/>
          <a:p>
            <a:pPr marL="457200" lvl="0" indent="-342900" algn="l" rtl="0">
              <a:lnSpc>
                <a:spcPct val="115000"/>
              </a:lnSpc>
              <a:spcBef>
                <a:spcPts val="0"/>
              </a:spcBef>
              <a:spcAft>
                <a:spcPts val="0"/>
              </a:spcAft>
              <a:buSzPts val="1800"/>
              <a:buChar char="●"/>
            </a:pPr>
            <a:r>
              <a:rPr lang="en"/>
              <a:t>The HLE is worth </a:t>
            </a:r>
            <a:r>
              <a:rPr lang="en" b="1"/>
              <a:t>20%</a:t>
            </a:r>
            <a:r>
              <a:rPr lang="en"/>
              <a:t> of your final IB grade.</a:t>
            </a:r>
            <a:endParaRPr/>
          </a:p>
          <a:p>
            <a:pPr marL="0" lvl="0" indent="0" algn="l" rtl="0">
              <a:lnSpc>
                <a:spcPct val="115000"/>
              </a:lnSpc>
              <a:spcBef>
                <a:spcPts val="1600"/>
              </a:spcBef>
              <a:spcAft>
                <a:spcPts val="1600"/>
              </a:spcAft>
              <a:buSzPts val="1800"/>
              <a:buNone/>
            </a:pP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30"/>
          <p:cNvSpPr txBox="1">
            <a:spLocks noGrp="1"/>
          </p:cNvSpPr>
          <p:nvPr>
            <p:ph type="title"/>
          </p:nvPr>
        </p:nvSpPr>
        <p:spPr>
          <a:xfrm>
            <a:off x="265500" y="1039675"/>
            <a:ext cx="4045200" cy="1675800"/>
          </a:xfrm>
          <a:prstGeom prst="rect">
            <a:avLst/>
          </a:prstGeom>
          <a:noFill/>
          <a:ln>
            <a:noFill/>
          </a:ln>
        </p:spPr>
        <p:txBody>
          <a:bodyPr spcFirstLastPara="1" wrap="square" lIns="91425" tIns="91425" rIns="91425" bIns="91425" anchor="b" anchorCtr="0">
            <a:noAutofit/>
          </a:bodyPr>
          <a:lstStyle/>
          <a:p>
            <a:pPr marL="0" lvl="0" indent="0" algn="ctr" rtl="0">
              <a:lnSpc>
                <a:spcPct val="100000"/>
              </a:lnSpc>
              <a:spcBef>
                <a:spcPts val="0"/>
              </a:spcBef>
              <a:spcAft>
                <a:spcPts val="0"/>
              </a:spcAft>
              <a:buSzPts val="4200"/>
              <a:buNone/>
            </a:pPr>
            <a:r>
              <a:rPr lang="en"/>
              <a:t>What do I do in my HLE?</a:t>
            </a:r>
            <a:endParaRPr/>
          </a:p>
        </p:txBody>
      </p:sp>
      <p:sp>
        <p:nvSpPr>
          <p:cNvPr id="145" name="Google Shape;145;p30"/>
          <p:cNvSpPr txBox="1">
            <a:spLocks noGrp="1"/>
          </p:cNvSpPr>
          <p:nvPr>
            <p:ph type="body" idx="2"/>
          </p:nvPr>
        </p:nvSpPr>
        <p:spPr>
          <a:xfrm>
            <a:off x="4951800" y="391925"/>
            <a:ext cx="3837000" cy="4444500"/>
          </a:xfrm>
          <a:prstGeom prst="rect">
            <a:avLst/>
          </a:prstGeom>
          <a:noFill/>
          <a:ln>
            <a:noFill/>
          </a:ln>
        </p:spPr>
        <p:txBody>
          <a:bodyPr spcFirstLastPara="1" wrap="square" lIns="91425" tIns="91425" rIns="91425" bIns="91425" anchor="t" anchorCtr="0">
            <a:noAutofit/>
          </a:bodyPr>
          <a:lstStyle/>
          <a:p>
            <a:pPr marL="457200" lvl="0" indent="-342900" algn="l" rtl="0">
              <a:lnSpc>
                <a:spcPct val="115000"/>
              </a:lnSpc>
              <a:spcBef>
                <a:spcPts val="0"/>
              </a:spcBef>
              <a:spcAft>
                <a:spcPts val="0"/>
              </a:spcAft>
              <a:buSzPts val="1800"/>
              <a:buChar char="●"/>
            </a:pPr>
            <a:r>
              <a:rPr lang="en"/>
              <a:t>In short, you write an essay!</a:t>
            </a:r>
            <a:endParaRPr/>
          </a:p>
          <a:p>
            <a:pPr marL="0" lvl="0" indent="0" algn="l" rtl="0">
              <a:lnSpc>
                <a:spcPct val="115000"/>
              </a:lnSpc>
              <a:spcBef>
                <a:spcPts val="0"/>
              </a:spcBef>
              <a:spcAft>
                <a:spcPts val="0"/>
              </a:spcAft>
              <a:buNone/>
            </a:pPr>
            <a:endParaRPr/>
          </a:p>
          <a:p>
            <a:pPr marL="457200" lvl="0" indent="-342900" algn="l" rtl="0">
              <a:lnSpc>
                <a:spcPct val="115000"/>
              </a:lnSpc>
              <a:spcBef>
                <a:spcPts val="0"/>
              </a:spcBef>
              <a:spcAft>
                <a:spcPts val="0"/>
              </a:spcAft>
              <a:buSzPts val="1800"/>
              <a:buChar char="●"/>
            </a:pPr>
            <a:r>
              <a:rPr lang="en"/>
              <a:t>More specifically, you write about either a literary work or non-literary body of work you have studied in the course.</a:t>
            </a:r>
            <a:endParaRPr/>
          </a:p>
          <a:p>
            <a:pPr marL="0" lvl="0" indent="0" algn="l" rtl="0">
              <a:lnSpc>
                <a:spcPct val="115000"/>
              </a:lnSpc>
              <a:spcBef>
                <a:spcPts val="0"/>
              </a:spcBef>
              <a:spcAft>
                <a:spcPts val="0"/>
              </a:spcAft>
              <a:buNone/>
            </a:pPr>
            <a:endParaRPr/>
          </a:p>
          <a:p>
            <a:pPr marL="457200" lvl="0" indent="-342900" algn="l" rtl="0">
              <a:lnSpc>
                <a:spcPct val="115000"/>
              </a:lnSpc>
              <a:spcBef>
                <a:spcPts val="0"/>
              </a:spcBef>
              <a:spcAft>
                <a:spcPts val="0"/>
              </a:spcAft>
              <a:buSzPts val="1800"/>
              <a:buChar char="●"/>
            </a:pPr>
            <a:r>
              <a:rPr lang="en"/>
              <a:t>From there, you select your specific topic and focus; you create a title; develop a line of inquiry and thesis; and write and rewrite your essay.</a:t>
            </a:r>
            <a:endParaRPr/>
          </a:p>
          <a:p>
            <a:pPr marL="0" lvl="0" indent="0" algn="l" rtl="0">
              <a:lnSpc>
                <a:spcPct val="115000"/>
              </a:lnSpc>
              <a:spcBef>
                <a:spcPts val="1600"/>
              </a:spcBef>
              <a:spcAft>
                <a:spcPts val="0"/>
              </a:spcAft>
              <a:buNone/>
            </a:pPr>
            <a:endParaRPr/>
          </a:p>
          <a:p>
            <a:pPr marL="0" lvl="0" indent="0" algn="l" rtl="0">
              <a:lnSpc>
                <a:spcPct val="115000"/>
              </a:lnSpc>
              <a:spcBef>
                <a:spcPts val="1600"/>
              </a:spcBef>
              <a:spcAft>
                <a:spcPts val="1600"/>
              </a:spcAft>
              <a:buSzPts val="1800"/>
              <a:buNone/>
            </a:pP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31"/>
          <p:cNvSpPr txBox="1">
            <a:spLocks noGrp="1"/>
          </p:cNvSpPr>
          <p:nvPr>
            <p:ph type="title"/>
          </p:nvPr>
        </p:nvSpPr>
        <p:spPr>
          <a:xfrm>
            <a:off x="265500" y="1039675"/>
            <a:ext cx="4045200" cy="1675800"/>
          </a:xfrm>
          <a:prstGeom prst="rect">
            <a:avLst/>
          </a:prstGeom>
          <a:noFill/>
          <a:ln>
            <a:noFill/>
          </a:ln>
        </p:spPr>
        <p:txBody>
          <a:bodyPr spcFirstLastPara="1" wrap="square" lIns="91425" tIns="91425" rIns="91425" bIns="91425" anchor="b" anchorCtr="0">
            <a:noAutofit/>
          </a:bodyPr>
          <a:lstStyle/>
          <a:p>
            <a:pPr marL="0" lvl="0" indent="0" algn="ctr" rtl="0">
              <a:lnSpc>
                <a:spcPct val="100000"/>
              </a:lnSpc>
              <a:spcBef>
                <a:spcPts val="0"/>
              </a:spcBef>
              <a:spcAft>
                <a:spcPts val="0"/>
              </a:spcAft>
              <a:buSzPts val="4200"/>
              <a:buNone/>
            </a:pPr>
            <a:r>
              <a:rPr lang="en"/>
              <a:t>How much support will I get?</a:t>
            </a:r>
            <a:endParaRPr/>
          </a:p>
        </p:txBody>
      </p:sp>
      <p:sp>
        <p:nvSpPr>
          <p:cNvPr id="151" name="Google Shape;151;p31"/>
          <p:cNvSpPr txBox="1">
            <a:spLocks noGrp="1"/>
          </p:cNvSpPr>
          <p:nvPr>
            <p:ph type="body" idx="2"/>
          </p:nvPr>
        </p:nvSpPr>
        <p:spPr>
          <a:xfrm>
            <a:off x="4939500" y="0"/>
            <a:ext cx="3837000" cy="4600500"/>
          </a:xfrm>
          <a:prstGeom prst="rect">
            <a:avLst/>
          </a:prstGeom>
          <a:noFill/>
          <a:ln>
            <a:noFill/>
          </a:ln>
        </p:spPr>
        <p:txBody>
          <a:bodyPr spcFirstLastPara="1" wrap="square" lIns="91425" tIns="91425" rIns="91425" bIns="91425" anchor="ctr" anchorCtr="0">
            <a:noAutofit/>
          </a:bodyPr>
          <a:lstStyle/>
          <a:p>
            <a:pPr marL="457200" lvl="0" indent="-317500" algn="l" rtl="0">
              <a:lnSpc>
                <a:spcPct val="115000"/>
              </a:lnSpc>
              <a:spcBef>
                <a:spcPts val="0"/>
              </a:spcBef>
              <a:spcAft>
                <a:spcPts val="0"/>
              </a:spcAft>
              <a:buSzPts val="1400"/>
              <a:buChar char="●"/>
            </a:pPr>
            <a:r>
              <a:rPr lang="en" sz="1400"/>
              <a:t>Your teacher will play a significant role in guiding you.  They may help you refine your topic and focus; help you with your title and line of inquiry; help you with an outline; and help you with the writing process itself (and much more!).</a:t>
            </a:r>
            <a:endParaRPr sz="1400"/>
          </a:p>
          <a:p>
            <a:pPr marL="0" lvl="0" indent="0" algn="l" rtl="0">
              <a:lnSpc>
                <a:spcPct val="115000"/>
              </a:lnSpc>
              <a:spcBef>
                <a:spcPts val="0"/>
              </a:spcBef>
              <a:spcAft>
                <a:spcPts val="0"/>
              </a:spcAft>
              <a:buNone/>
            </a:pPr>
            <a:endParaRPr sz="1400"/>
          </a:p>
          <a:p>
            <a:pPr marL="457200" lvl="0" indent="-317500" algn="l" rtl="0">
              <a:lnSpc>
                <a:spcPct val="115000"/>
              </a:lnSpc>
              <a:spcBef>
                <a:spcPts val="0"/>
              </a:spcBef>
              <a:spcAft>
                <a:spcPts val="0"/>
              </a:spcAft>
              <a:buSzPts val="1400"/>
              <a:buChar char="●"/>
            </a:pPr>
            <a:r>
              <a:rPr lang="en" sz="1400"/>
              <a:t>They will provide you with resources, planning documents, exemplar materials, and more.</a:t>
            </a:r>
            <a:endParaRPr sz="1400"/>
          </a:p>
          <a:p>
            <a:pPr marL="0" lvl="0" indent="0" algn="l" rtl="0">
              <a:lnSpc>
                <a:spcPct val="115000"/>
              </a:lnSpc>
              <a:spcBef>
                <a:spcPts val="0"/>
              </a:spcBef>
              <a:spcAft>
                <a:spcPts val="0"/>
              </a:spcAft>
              <a:buNone/>
            </a:pPr>
            <a:endParaRPr sz="1400"/>
          </a:p>
          <a:p>
            <a:pPr marL="457200" lvl="0" indent="-317500" algn="l" rtl="0">
              <a:lnSpc>
                <a:spcPct val="115000"/>
              </a:lnSpc>
              <a:spcBef>
                <a:spcPts val="1600"/>
              </a:spcBef>
              <a:spcAft>
                <a:spcPts val="0"/>
              </a:spcAft>
              <a:buSzPts val="1400"/>
              <a:buChar char="●"/>
            </a:pPr>
            <a:r>
              <a:rPr lang="en" sz="1400"/>
              <a:t>Keep in mind that </a:t>
            </a:r>
            <a:r>
              <a:rPr lang="en" sz="1400" b="1"/>
              <a:t>YOU</a:t>
            </a:r>
            <a:r>
              <a:rPr lang="en" sz="1400"/>
              <a:t> decide your topic and focus.  </a:t>
            </a:r>
            <a:r>
              <a:rPr lang="en" sz="1400" b="1"/>
              <a:t>YOU</a:t>
            </a:r>
            <a:r>
              <a:rPr lang="en" sz="1400"/>
              <a:t> decide how much time and effort you set aside for this. </a:t>
            </a:r>
            <a:endParaRPr sz="14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6" name="Google Shape;156;p32"/>
          <p:cNvSpPr txBox="1">
            <a:spLocks noGrp="1"/>
          </p:cNvSpPr>
          <p:nvPr>
            <p:ph type="title"/>
          </p:nvPr>
        </p:nvSpPr>
        <p:spPr>
          <a:xfrm>
            <a:off x="265500" y="1039675"/>
            <a:ext cx="4045200" cy="1675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a:t>Is that all?</a:t>
            </a:r>
            <a:endParaRPr/>
          </a:p>
        </p:txBody>
      </p:sp>
      <p:sp>
        <p:nvSpPr>
          <p:cNvPr id="157" name="Google Shape;157;p32"/>
          <p:cNvSpPr txBox="1">
            <a:spLocks noGrp="1"/>
          </p:cNvSpPr>
          <p:nvPr>
            <p:ph type="subTitle" idx="1"/>
          </p:nvPr>
        </p:nvSpPr>
        <p:spPr>
          <a:xfrm>
            <a:off x="265500" y="2726875"/>
            <a:ext cx="4045200" cy="12351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endParaRPr/>
          </a:p>
        </p:txBody>
      </p:sp>
      <p:sp>
        <p:nvSpPr>
          <p:cNvPr id="158" name="Google Shape;158;p32"/>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p>
            <a:pPr marL="457200" lvl="0" indent="-342900" algn="l" rtl="0">
              <a:spcBef>
                <a:spcPts val="0"/>
              </a:spcBef>
              <a:spcAft>
                <a:spcPts val="0"/>
              </a:spcAft>
              <a:buSzPts val="1800"/>
              <a:buChar char="●"/>
            </a:pPr>
            <a:r>
              <a:rPr lang="en"/>
              <a:t>No!  Your teacher is also allowed to give you advice on a first complete draft providing suggestions for how you can improve it.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p33"/>
          <p:cNvSpPr txBox="1">
            <a:spLocks noGrp="1"/>
          </p:cNvSpPr>
          <p:nvPr>
            <p:ph type="title"/>
          </p:nvPr>
        </p:nvSpPr>
        <p:spPr>
          <a:xfrm>
            <a:off x="265500" y="1039675"/>
            <a:ext cx="4045200" cy="1675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a:t>What can’t my teacher do?</a:t>
            </a:r>
            <a:endParaRPr/>
          </a:p>
        </p:txBody>
      </p:sp>
      <p:sp>
        <p:nvSpPr>
          <p:cNvPr id="164" name="Google Shape;164;p33"/>
          <p:cNvSpPr txBox="1">
            <a:spLocks noGrp="1"/>
          </p:cNvSpPr>
          <p:nvPr>
            <p:ph type="subTitle" idx="1"/>
          </p:nvPr>
        </p:nvSpPr>
        <p:spPr>
          <a:xfrm>
            <a:off x="265500" y="2726875"/>
            <a:ext cx="4045200" cy="12351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endParaRPr/>
          </a:p>
        </p:txBody>
      </p:sp>
      <p:sp>
        <p:nvSpPr>
          <p:cNvPr id="165" name="Google Shape;165;p33"/>
          <p:cNvSpPr txBox="1">
            <a:spLocks noGrp="1"/>
          </p:cNvSpPr>
          <p:nvPr>
            <p:ph type="body" idx="2"/>
          </p:nvPr>
        </p:nvSpPr>
        <p:spPr>
          <a:xfrm>
            <a:off x="4939500" y="56300"/>
            <a:ext cx="3837000" cy="4362900"/>
          </a:xfrm>
          <a:prstGeom prst="rect">
            <a:avLst/>
          </a:prstGeom>
        </p:spPr>
        <p:txBody>
          <a:bodyPr spcFirstLastPara="1" wrap="square" lIns="91425" tIns="91425" rIns="91425" bIns="91425" anchor="ctr" anchorCtr="0">
            <a:noAutofit/>
          </a:bodyPr>
          <a:lstStyle/>
          <a:p>
            <a:pPr marL="457200" lvl="0" indent="-342900" algn="l" rtl="0">
              <a:spcBef>
                <a:spcPts val="0"/>
              </a:spcBef>
              <a:spcAft>
                <a:spcPts val="0"/>
              </a:spcAft>
              <a:buSzPts val="1800"/>
              <a:buChar char="●"/>
            </a:pPr>
            <a:r>
              <a:rPr lang="en" sz="1600"/>
              <a:t>Your teacher can’t tell you what to write.  You choose the topic and focus!</a:t>
            </a:r>
            <a:endParaRPr sz="1600"/>
          </a:p>
          <a:p>
            <a:pPr marL="0" lvl="0" indent="0" algn="l" rtl="0">
              <a:spcBef>
                <a:spcPts val="0"/>
              </a:spcBef>
              <a:spcAft>
                <a:spcPts val="0"/>
              </a:spcAft>
              <a:buNone/>
            </a:pPr>
            <a:endParaRPr sz="1600"/>
          </a:p>
          <a:p>
            <a:pPr marL="457200" lvl="0" indent="-330200" algn="l" rtl="0">
              <a:spcBef>
                <a:spcPts val="0"/>
              </a:spcBef>
              <a:spcAft>
                <a:spcPts val="0"/>
              </a:spcAft>
              <a:buSzPts val="1600"/>
              <a:buChar char="●"/>
            </a:pPr>
            <a:r>
              <a:rPr lang="en" sz="1600"/>
              <a:t>Your teacher cannot edit or rewrite the draft for you!</a:t>
            </a:r>
            <a:endParaRPr sz="1600"/>
          </a:p>
          <a:p>
            <a:pPr marL="0" lvl="0" indent="0" algn="l" rtl="0">
              <a:spcBef>
                <a:spcPts val="0"/>
              </a:spcBef>
              <a:spcAft>
                <a:spcPts val="0"/>
              </a:spcAft>
              <a:buNone/>
            </a:pPr>
            <a:endParaRPr sz="1600"/>
          </a:p>
          <a:p>
            <a:pPr marL="457200" lvl="0" indent="-330200" algn="l" rtl="0">
              <a:spcBef>
                <a:spcPts val="0"/>
              </a:spcBef>
              <a:spcAft>
                <a:spcPts val="0"/>
              </a:spcAft>
              <a:buSzPts val="1600"/>
              <a:buChar char="●"/>
            </a:pPr>
            <a:r>
              <a:rPr lang="en" sz="1600"/>
              <a:t>After the first complete draft is submitted to your teacher, and they provide you with feedback, the next draft you submit must be the final one.  You cannot keep asking them for more feedback.  </a:t>
            </a:r>
            <a:endParaRPr sz="1600"/>
          </a:p>
          <a:p>
            <a:pPr marL="0" lvl="0" indent="0" algn="l" rtl="0">
              <a:spcBef>
                <a:spcPts val="0"/>
              </a:spcBef>
              <a:spcAft>
                <a:spcPts val="0"/>
              </a:spcAft>
              <a:buNone/>
            </a:pPr>
            <a:endParaRPr sz="700">
              <a:solidFill>
                <a:srgbClr val="000000"/>
              </a:solidFill>
              <a:latin typeface="Arial"/>
              <a:ea typeface="Arial"/>
              <a:cs typeface="Arial"/>
              <a:sym typeface="Arial"/>
            </a:endParaRPr>
          </a:p>
          <a:p>
            <a:pPr marL="0" lvl="0" indent="0" algn="l" rtl="0">
              <a:spcBef>
                <a:spcPts val="0"/>
              </a:spcBef>
              <a:spcAft>
                <a:spcPts val="0"/>
              </a:spcAft>
              <a:buNone/>
            </a:pPr>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ropic">
  <a:themeElements>
    <a:clrScheme name="Tropic">
      <a:dk1>
        <a:srgbClr val="A1E8D9"/>
      </a:dk1>
      <a:lt1>
        <a:srgbClr val="FFFFFF"/>
      </a:lt1>
      <a:dk2>
        <a:srgbClr val="695D46"/>
      </a:dk2>
      <a:lt2>
        <a:srgbClr val="B3A77D"/>
      </a:lt2>
      <a:accent1>
        <a:srgbClr val="EF6C00"/>
      </a:accent1>
      <a:accent2>
        <a:srgbClr val="009668"/>
      </a:accent2>
      <a:accent3>
        <a:srgbClr val="4DB6AC"/>
      </a:accent3>
      <a:accent4>
        <a:srgbClr val="FF9800"/>
      </a:accent4>
      <a:accent5>
        <a:srgbClr val="CE93D8"/>
      </a:accent5>
      <a:accent6>
        <a:srgbClr val="EEFF41"/>
      </a:accent6>
      <a:hlink>
        <a:srgbClr val="CE93D8"/>
      </a:hlink>
      <a:folHlink>
        <a:srgbClr val="CE93D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1104</Words>
  <Application>Microsoft Macintosh PowerPoint</Application>
  <PresentationFormat>On-screen Show (16:9)</PresentationFormat>
  <Paragraphs>103</Paragraphs>
  <Slides>22</Slides>
  <Notes>22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22</vt:i4>
      </vt:variant>
    </vt:vector>
  </HeadingPairs>
  <TitlesOfParts>
    <vt:vector size="28" baseType="lpstr">
      <vt:lpstr>Georgia</vt:lpstr>
      <vt:lpstr>Open Sans</vt:lpstr>
      <vt:lpstr>PT Sans Narrow</vt:lpstr>
      <vt:lpstr>Arial</vt:lpstr>
      <vt:lpstr>Simple Light</vt:lpstr>
      <vt:lpstr>Tropic</vt:lpstr>
      <vt:lpstr>Language and Literature </vt:lpstr>
      <vt:lpstr>What is the Higher Level Essay (HLE)?</vt:lpstr>
      <vt:lpstr>What is an external assessment?</vt:lpstr>
      <vt:lpstr>How will I be graded?</vt:lpstr>
      <vt:lpstr>How much is it worth?</vt:lpstr>
      <vt:lpstr>What do I do in my HLE?</vt:lpstr>
      <vt:lpstr>How much support will I get?</vt:lpstr>
      <vt:lpstr>Is that all?</vt:lpstr>
      <vt:lpstr>What can’t my teacher do?</vt:lpstr>
      <vt:lpstr>How should I start?</vt:lpstr>
      <vt:lpstr>Should I choose a literary work or a non-literary body of work?</vt:lpstr>
      <vt:lpstr> Can I write my HLE using the same literary work or non-literary body of work I used for my IO?</vt:lpstr>
      <vt:lpstr>Now what?</vt:lpstr>
      <vt:lpstr>What do I do next?</vt:lpstr>
      <vt:lpstr>And then?</vt:lpstr>
      <vt:lpstr>When do I submit my first complete draft?</vt:lpstr>
      <vt:lpstr>Do I have to have references and citations? </vt:lpstr>
      <vt:lpstr>Do I need secondary sources?</vt:lpstr>
      <vt:lpstr>What do I do with the feedback from my teacher?</vt:lpstr>
      <vt:lpstr>What else can I do to improve it?</vt:lpstr>
      <vt:lpstr>When do I submit my final HLE?</vt:lpstr>
      <vt:lpstr>I have more questions.  Where can I find answers?</vt:lpstr>
    </vt:vector>
  </TitlesOfParts>
  <LinksUpToDate>false</LinksUpToDate>
  <SharedDoc>false</SharedDoc>
  <HyperlinksChanged>false</HyperlinksChanged>
  <AppVersion>15.0029</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Language and Literature </dc:title>
  <cp:lastModifiedBy>Microsoft Office User</cp:lastModifiedBy>
  <cp:revision>2</cp:revision>
  <dcterms:modified xsi:type="dcterms:W3CDTF">2021-07-06T02:58:34Z</dcterms:modified>
</cp:coreProperties>
</file>