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9" r:id="rId3"/>
    <p:sldId id="258" r:id="rId4"/>
    <p:sldId id="260" r:id="rId5"/>
    <p:sldId id="261" r:id="rId6"/>
    <p:sldId id="262" r:id="rId7"/>
    <p:sldId id="263" r:id="rId8"/>
    <p:sldId id="264" r:id="rId9"/>
    <p:sldId id="265" r:id="rId10"/>
    <p:sldId id="266" r:id="rId11"/>
    <p:sldId id="267" r:id="rId12"/>
    <p:sldId id="268" r:id="rId13"/>
  </p:sldIdLst>
  <p:sldSz cx="12192000" cy="6858000"/>
  <p:notesSz cx="6858000" cy="9144000"/>
  <p:defaultTextStyle>
    <a:defPPr>
      <a:defRPr lang="en-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6" d="100"/>
          <a:sy n="86" d="100"/>
        </p:scale>
        <p:origin x="105" y="33"/>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E616F0-4ECC-4E76-B099-48E5703CCA35}"/>
              </a:ext>
            </a:extLst>
          </p:cNvPr>
          <p:cNvSpPr txBox="1">
            <a:spLocks noGrp="1"/>
          </p:cNvSpPr>
          <p:nvPr>
            <p:ph type="ctrTitle"/>
          </p:nvPr>
        </p:nvSpPr>
        <p:spPr>
          <a:xfrm>
            <a:off x="1524003" y="1122361"/>
            <a:ext cx="9144000" cy="2387598"/>
          </a:xfrm>
        </p:spPr>
        <p:txBody>
          <a:bodyPr anchor="b" anchorCtr="1"/>
          <a:lstStyle>
            <a:lvl1pPr algn="ctr">
              <a:defRPr sz="6000"/>
            </a:lvl1pPr>
          </a:lstStyle>
          <a:p>
            <a:pPr lvl="0"/>
            <a:r>
              <a:rPr lang="en-US"/>
              <a:t>Click to edit Master title style</a:t>
            </a:r>
            <a:endParaRPr lang="en-DE"/>
          </a:p>
        </p:txBody>
      </p:sp>
      <p:sp>
        <p:nvSpPr>
          <p:cNvPr id="3" name="Subtitle 2">
            <a:extLst>
              <a:ext uri="{FF2B5EF4-FFF2-40B4-BE49-F238E27FC236}">
                <a16:creationId xmlns:a16="http://schemas.microsoft.com/office/drawing/2014/main" id="{CE005544-24B1-4323-89D4-281B4CD4726B}"/>
              </a:ext>
            </a:extLst>
          </p:cNvPr>
          <p:cNvSpPr txBox="1">
            <a:spLocks noGrp="1"/>
          </p:cNvSpPr>
          <p:nvPr>
            <p:ph type="subTitle" idx="1"/>
          </p:nvPr>
        </p:nvSpPr>
        <p:spPr>
          <a:xfrm>
            <a:off x="1524003" y="3602041"/>
            <a:ext cx="9144000" cy="1655758"/>
          </a:xfrm>
        </p:spPr>
        <p:txBody>
          <a:bodyPr anchorCtr="1"/>
          <a:lstStyle>
            <a:lvl1pPr marL="0" indent="0" algn="ctr">
              <a:buNone/>
              <a:defRPr sz="2400"/>
            </a:lvl1pPr>
          </a:lstStyle>
          <a:p>
            <a:pPr lvl="0"/>
            <a:r>
              <a:rPr lang="en-US"/>
              <a:t>Click to edit Master subtitle style</a:t>
            </a:r>
            <a:endParaRPr lang="en-DE"/>
          </a:p>
        </p:txBody>
      </p:sp>
      <p:sp>
        <p:nvSpPr>
          <p:cNvPr id="4" name="Date Placeholder 3">
            <a:extLst>
              <a:ext uri="{FF2B5EF4-FFF2-40B4-BE49-F238E27FC236}">
                <a16:creationId xmlns:a16="http://schemas.microsoft.com/office/drawing/2014/main" id="{66EF8287-D971-45CC-BCEB-D298761C039A}"/>
              </a:ext>
            </a:extLst>
          </p:cNvPr>
          <p:cNvSpPr txBox="1">
            <a:spLocks noGrp="1"/>
          </p:cNvSpPr>
          <p:nvPr>
            <p:ph type="dt" sz="half" idx="7"/>
          </p:nvPr>
        </p:nvSpPr>
        <p:spPr/>
        <p:txBody>
          <a:bodyPr/>
          <a:lstStyle>
            <a:lvl1pPr>
              <a:defRPr/>
            </a:lvl1pPr>
          </a:lstStyle>
          <a:p>
            <a:pPr lvl="0"/>
            <a:fld id="{9ACF45BE-9C9F-4992-8496-0CF01FB16EAF}" type="datetime1">
              <a:rPr lang="en-DE"/>
              <a:pPr lvl="0"/>
              <a:t>17/04/2019</a:t>
            </a:fld>
            <a:endParaRPr lang="en-DE"/>
          </a:p>
        </p:txBody>
      </p:sp>
      <p:sp>
        <p:nvSpPr>
          <p:cNvPr id="5" name="Footer Placeholder 4">
            <a:extLst>
              <a:ext uri="{FF2B5EF4-FFF2-40B4-BE49-F238E27FC236}">
                <a16:creationId xmlns:a16="http://schemas.microsoft.com/office/drawing/2014/main" id="{34A7F51D-FB39-4170-989C-C85C28E758E1}"/>
              </a:ext>
            </a:extLst>
          </p:cNvPr>
          <p:cNvSpPr txBox="1">
            <a:spLocks noGrp="1"/>
          </p:cNvSpPr>
          <p:nvPr>
            <p:ph type="ftr" sz="quarter" idx="9"/>
          </p:nvPr>
        </p:nvSpPr>
        <p:spPr/>
        <p:txBody>
          <a:bodyPr/>
          <a:lstStyle>
            <a:lvl1pPr>
              <a:defRPr/>
            </a:lvl1pPr>
          </a:lstStyle>
          <a:p>
            <a:pPr lvl="0"/>
            <a:endParaRPr lang="en-DE"/>
          </a:p>
        </p:txBody>
      </p:sp>
      <p:sp>
        <p:nvSpPr>
          <p:cNvPr id="6" name="Slide Number Placeholder 5">
            <a:extLst>
              <a:ext uri="{FF2B5EF4-FFF2-40B4-BE49-F238E27FC236}">
                <a16:creationId xmlns:a16="http://schemas.microsoft.com/office/drawing/2014/main" id="{29FF0602-23A4-4004-950C-C57994A3D1BF}"/>
              </a:ext>
            </a:extLst>
          </p:cNvPr>
          <p:cNvSpPr txBox="1">
            <a:spLocks noGrp="1"/>
          </p:cNvSpPr>
          <p:nvPr>
            <p:ph type="sldNum" sz="quarter" idx="8"/>
          </p:nvPr>
        </p:nvSpPr>
        <p:spPr/>
        <p:txBody>
          <a:bodyPr/>
          <a:lstStyle>
            <a:lvl1pPr>
              <a:defRPr/>
            </a:lvl1pPr>
          </a:lstStyle>
          <a:p>
            <a:pPr lvl="0"/>
            <a:fld id="{00D18F21-294E-4105-B996-CE93328D0D9B}" type="slidenum">
              <a:t>‹#›</a:t>
            </a:fld>
            <a:endParaRPr lang="en-DE"/>
          </a:p>
        </p:txBody>
      </p:sp>
    </p:spTree>
    <p:extLst>
      <p:ext uri="{BB962C8B-B14F-4D97-AF65-F5344CB8AC3E}">
        <p14:creationId xmlns:p14="http://schemas.microsoft.com/office/powerpoint/2010/main" val="239288545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D9B843-0838-4F5B-BD11-4324A54E2B20}"/>
              </a:ext>
            </a:extLst>
          </p:cNvPr>
          <p:cNvSpPr txBox="1">
            <a:spLocks noGrp="1"/>
          </p:cNvSpPr>
          <p:nvPr>
            <p:ph type="title"/>
          </p:nvPr>
        </p:nvSpPr>
        <p:spPr/>
        <p:txBody>
          <a:bodyPr/>
          <a:lstStyle>
            <a:lvl1pPr>
              <a:defRPr/>
            </a:lvl1pPr>
          </a:lstStyle>
          <a:p>
            <a:pPr lvl="0"/>
            <a:r>
              <a:rPr lang="en-US"/>
              <a:t>Click to edit Master title style</a:t>
            </a:r>
            <a:endParaRPr lang="en-DE"/>
          </a:p>
        </p:txBody>
      </p:sp>
      <p:sp>
        <p:nvSpPr>
          <p:cNvPr id="3" name="Vertical Text Placeholder 2">
            <a:extLst>
              <a:ext uri="{FF2B5EF4-FFF2-40B4-BE49-F238E27FC236}">
                <a16:creationId xmlns:a16="http://schemas.microsoft.com/office/drawing/2014/main" id="{B9668450-8BA9-499D-AE95-168B5518A5DA}"/>
              </a:ext>
            </a:extLst>
          </p:cNvPr>
          <p:cNvSpPr txBox="1">
            <a:spLocks noGrp="1"/>
          </p:cNvSpPr>
          <p:nvPr>
            <p:ph type="body" orient="vert" idx="1"/>
          </p:nvPr>
        </p:nvSpPr>
        <p:spPr/>
        <p:txBody>
          <a:bodyPr vert="eaVert"/>
          <a:lstStyle>
            <a:lvl1pPr>
              <a:defRPr/>
            </a:lvl1pPr>
            <a:lvl2pPr>
              <a:defRPr/>
            </a:lvl2pPr>
            <a:lvl3pPr>
              <a:defRPr/>
            </a:lvl3pPr>
            <a:lvl4pPr>
              <a:defRPr/>
            </a:lvl4pPr>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DE"/>
          </a:p>
        </p:txBody>
      </p:sp>
      <p:sp>
        <p:nvSpPr>
          <p:cNvPr id="4" name="Date Placeholder 3">
            <a:extLst>
              <a:ext uri="{FF2B5EF4-FFF2-40B4-BE49-F238E27FC236}">
                <a16:creationId xmlns:a16="http://schemas.microsoft.com/office/drawing/2014/main" id="{5ACBEAD1-EB48-44AD-A7C7-B8B4B63CA4C4}"/>
              </a:ext>
            </a:extLst>
          </p:cNvPr>
          <p:cNvSpPr txBox="1">
            <a:spLocks noGrp="1"/>
          </p:cNvSpPr>
          <p:nvPr>
            <p:ph type="dt" sz="half" idx="7"/>
          </p:nvPr>
        </p:nvSpPr>
        <p:spPr/>
        <p:txBody>
          <a:bodyPr/>
          <a:lstStyle>
            <a:lvl1pPr>
              <a:defRPr/>
            </a:lvl1pPr>
          </a:lstStyle>
          <a:p>
            <a:pPr lvl="0"/>
            <a:fld id="{A954A459-85A6-4043-A010-D0378215C175}" type="datetime1">
              <a:rPr lang="en-DE"/>
              <a:pPr lvl="0"/>
              <a:t>17/04/2019</a:t>
            </a:fld>
            <a:endParaRPr lang="en-DE"/>
          </a:p>
        </p:txBody>
      </p:sp>
      <p:sp>
        <p:nvSpPr>
          <p:cNvPr id="5" name="Footer Placeholder 4">
            <a:extLst>
              <a:ext uri="{FF2B5EF4-FFF2-40B4-BE49-F238E27FC236}">
                <a16:creationId xmlns:a16="http://schemas.microsoft.com/office/drawing/2014/main" id="{34400D96-785F-4421-A735-55254B1854F8}"/>
              </a:ext>
            </a:extLst>
          </p:cNvPr>
          <p:cNvSpPr txBox="1">
            <a:spLocks noGrp="1"/>
          </p:cNvSpPr>
          <p:nvPr>
            <p:ph type="ftr" sz="quarter" idx="9"/>
          </p:nvPr>
        </p:nvSpPr>
        <p:spPr/>
        <p:txBody>
          <a:bodyPr/>
          <a:lstStyle>
            <a:lvl1pPr>
              <a:defRPr/>
            </a:lvl1pPr>
          </a:lstStyle>
          <a:p>
            <a:pPr lvl="0"/>
            <a:endParaRPr lang="en-DE"/>
          </a:p>
        </p:txBody>
      </p:sp>
      <p:sp>
        <p:nvSpPr>
          <p:cNvPr id="6" name="Slide Number Placeholder 5">
            <a:extLst>
              <a:ext uri="{FF2B5EF4-FFF2-40B4-BE49-F238E27FC236}">
                <a16:creationId xmlns:a16="http://schemas.microsoft.com/office/drawing/2014/main" id="{81E5B233-B7FD-4241-BE6F-B2C7F6F3E41D}"/>
              </a:ext>
            </a:extLst>
          </p:cNvPr>
          <p:cNvSpPr txBox="1">
            <a:spLocks noGrp="1"/>
          </p:cNvSpPr>
          <p:nvPr>
            <p:ph type="sldNum" sz="quarter" idx="8"/>
          </p:nvPr>
        </p:nvSpPr>
        <p:spPr/>
        <p:txBody>
          <a:bodyPr/>
          <a:lstStyle>
            <a:lvl1pPr>
              <a:defRPr/>
            </a:lvl1pPr>
          </a:lstStyle>
          <a:p>
            <a:pPr lvl="0"/>
            <a:fld id="{D1BE8E90-06A4-4D2A-ADF7-056F24EC5CC0}" type="slidenum">
              <a:t>‹#›</a:t>
            </a:fld>
            <a:endParaRPr lang="en-DE"/>
          </a:p>
        </p:txBody>
      </p:sp>
    </p:spTree>
    <p:extLst>
      <p:ext uri="{BB962C8B-B14F-4D97-AF65-F5344CB8AC3E}">
        <p14:creationId xmlns:p14="http://schemas.microsoft.com/office/powerpoint/2010/main" val="429285805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0E04DA0-7A99-4755-A354-65CE02DFD200}"/>
              </a:ext>
            </a:extLst>
          </p:cNvPr>
          <p:cNvSpPr txBox="1">
            <a:spLocks noGrp="1"/>
          </p:cNvSpPr>
          <p:nvPr>
            <p:ph type="title" orient="vert"/>
          </p:nvPr>
        </p:nvSpPr>
        <p:spPr>
          <a:xfrm>
            <a:off x="8724903" y="365129"/>
            <a:ext cx="2628899" cy="5811834"/>
          </a:xfrm>
        </p:spPr>
        <p:txBody>
          <a:bodyPr vert="eaVert"/>
          <a:lstStyle>
            <a:lvl1pPr>
              <a:defRPr/>
            </a:lvl1pPr>
          </a:lstStyle>
          <a:p>
            <a:pPr lvl="0"/>
            <a:r>
              <a:rPr lang="en-US"/>
              <a:t>Click to edit Master title style</a:t>
            </a:r>
            <a:endParaRPr lang="en-DE"/>
          </a:p>
        </p:txBody>
      </p:sp>
      <p:sp>
        <p:nvSpPr>
          <p:cNvPr id="3" name="Vertical Text Placeholder 2">
            <a:extLst>
              <a:ext uri="{FF2B5EF4-FFF2-40B4-BE49-F238E27FC236}">
                <a16:creationId xmlns:a16="http://schemas.microsoft.com/office/drawing/2014/main" id="{F1141104-C049-488B-B21D-9BE6000C2060}"/>
              </a:ext>
            </a:extLst>
          </p:cNvPr>
          <p:cNvSpPr txBox="1">
            <a:spLocks noGrp="1"/>
          </p:cNvSpPr>
          <p:nvPr>
            <p:ph type="body" orient="vert" idx="1"/>
          </p:nvPr>
        </p:nvSpPr>
        <p:spPr>
          <a:xfrm>
            <a:off x="838203" y="365129"/>
            <a:ext cx="7734296" cy="5811834"/>
          </a:xfrm>
        </p:spPr>
        <p:txBody>
          <a:bodyPr vert="eaVert"/>
          <a:lstStyle>
            <a:lvl1pPr>
              <a:defRPr/>
            </a:lvl1pPr>
            <a:lvl2pPr>
              <a:defRPr/>
            </a:lvl2pPr>
            <a:lvl3pPr>
              <a:defRPr/>
            </a:lvl3pPr>
            <a:lvl4pPr>
              <a:defRPr/>
            </a:lvl4pPr>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DE"/>
          </a:p>
        </p:txBody>
      </p:sp>
      <p:sp>
        <p:nvSpPr>
          <p:cNvPr id="4" name="Date Placeholder 3">
            <a:extLst>
              <a:ext uri="{FF2B5EF4-FFF2-40B4-BE49-F238E27FC236}">
                <a16:creationId xmlns:a16="http://schemas.microsoft.com/office/drawing/2014/main" id="{56588A87-6A6E-47EA-BD3A-7911318CBAA8}"/>
              </a:ext>
            </a:extLst>
          </p:cNvPr>
          <p:cNvSpPr txBox="1">
            <a:spLocks noGrp="1"/>
          </p:cNvSpPr>
          <p:nvPr>
            <p:ph type="dt" sz="half" idx="7"/>
          </p:nvPr>
        </p:nvSpPr>
        <p:spPr/>
        <p:txBody>
          <a:bodyPr/>
          <a:lstStyle>
            <a:lvl1pPr>
              <a:defRPr/>
            </a:lvl1pPr>
          </a:lstStyle>
          <a:p>
            <a:pPr lvl="0"/>
            <a:fld id="{68164A8E-F423-4501-8E5B-7A92509B3B37}" type="datetime1">
              <a:rPr lang="en-DE"/>
              <a:pPr lvl="0"/>
              <a:t>17/04/2019</a:t>
            </a:fld>
            <a:endParaRPr lang="en-DE"/>
          </a:p>
        </p:txBody>
      </p:sp>
      <p:sp>
        <p:nvSpPr>
          <p:cNvPr id="5" name="Footer Placeholder 4">
            <a:extLst>
              <a:ext uri="{FF2B5EF4-FFF2-40B4-BE49-F238E27FC236}">
                <a16:creationId xmlns:a16="http://schemas.microsoft.com/office/drawing/2014/main" id="{0B457943-5526-4C30-89A4-AED1C258A341}"/>
              </a:ext>
            </a:extLst>
          </p:cNvPr>
          <p:cNvSpPr txBox="1">
            <a:spLocks noGrp="1"/>
          </p:cNvSpPr>
          <p:nvPr>
            <p:ph type="ftr" sz="quarter" idx="9"/>
          </p:nvPr>
        </p:nvSpPr>
        <p:spPr/>
        <p:txBody>
          <a:bodyPr/>
          <a:lstStyle>
            <a:lvl1pPr>
              <a:defRPr/>
            </a:lvl1pPr>
          </a:lstStyle>
          <a:p>
            <a:pPr lvl="0"/>
            <a:endParaRPr lang="en-DE"/>
          </a:p>
        </p:txBody>
      </p:sp>
      <p:sp>
        <p:nvSpPr>
          <p:cNvPr id="6" name="Slide Number Placeholder 5">
            <a:extLst>
              <a:ext uri="{FF2B5EF4-FFF2-40B4-BE49-F238E27FC236}">
                <a16:creationId xmlns:a16="http://schemas.microsoft.com/office/drawing/2014/main" id="{B932A5CE-4C45-4A6B-BA2F-6D998178F52C}"/>
              </a:ext>
            </a:extLst>
          </p:cNvPr>
          <p:cNvSpPr txBox="1">
            <a:spLocks noGrp="1"/>
          </p:cNvSpPr>
          <p:nvPr>
            <p:ph type="sldNum" sz="quarter" idx="8"/>
          </p:nvPr>
        </p:nvSpPr>
        <p:spPr/>
        <p:txBody>
          <a:bodyPr/>
          <a:lstStyle>
            <a:lvl1pPr>
              <a:defRPr/>
            </a:lvl1pPr>
          </a:lstStyle>
          <a:p>
            <a:pPr lvl="0"/>
            <a:fld id="{019E4E27-A74B-42B3-8E17-03E88A53B1DA}" type="slidenum">
              <a:t>‹#›</a:t>
            </a:fld>
            <a:endParaRPr lang="en-DE"/>
          </a:p>
        </p:txBody>
      </p:sp>
    </p:spTree>
    <p:extLst>
      <p:ext uri="{BB962C8B-B14F-4D97-AF65-F5344CB8AC3E}">
        <p14:creationId xmlns:p14="http://schemas.microsoft.com/office/powerpoint/2010/main" val="153768088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7EB765-44C2-448D-BC9F-698EA070D0B5}"/>
              </a:ext>
            </a:extLst>
          </p:cNvPr>
          <p:cNvSpPr txBox="1">
            <a:spLocks noGrp="1"/>
          </p:cNvSpPr>
          <p:nvPr>
            <p:ph type="title"/>
          </p:nvPr>
        </p:nvSpPr>
        <p:spPr/>
        <p:txBody>
          <a:bodyPr/>
          <a:lstStyle>
            <a:lvl1pPr>
              <a:defRPr/>
            </a:lvl1pPr>
          </a:lstStyle>
          <a:p>
            <a:pPr lvl="0"/>
            <a:r>
              <a:rPr lang="en-US"/>
              <a:t>Click to edit Master title style</a:t>
            </a:r>
            <a:endParaRPr lang="en-DE"/>
          </a:p>
        </p:txBody>
      </p:sp>
      <p:sp>
        <p:nvSpPr>
          <p:cNvPr id="3" name="Content Placeholder 2">
            <a:extLst>
              <a:ext uri="{FF2B5EF4-FFF2-40B4-BE49-F238E27FC236}">
                <a16:creationId xmlns:a16="http://schemas.microsoft.com/office/drawing/2014/main" id="{7ABA4AAE-FF5A-427E-8D71-6AD2A046939E}"/>
              </a:ext>
            </a:extLst>
          </p:cNvPr>
          <p:cNvSpPr txBox="1">
            <a:spLocks noGrp="1"/>
          </p:cNvSpPr>
          <p:nvPr>
            <p:ph idx="1"/>
          </p:nvPr>
        </p:nvSpPr>
        <p:spPr/>
        <p:txBody>
          <a:bodyPr/>
          <a:lstStyle>
            <a:lvl1pPr>
              <a:defRPr/>
            </a:lvl1pPr>
            <a:lvl2pPr>
              <a:defRPr/>
            </a:lvl2pPr>
            <a:lvl3pPr>
              <a:defRPr/>
            </a:lvl3pPr>
            <a:lvl4pPr>
              <a:defRPr/>
            </a:lvl4pPr>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DE"/>
          </a:p>
        </p:txBody>
      </p:sp>
      <p:sp>
        <p:nvSpPr>
          <p:cNvPr id="4" name="Date Placeholder 3">
            <a:extLst>
              <a:ext uri="{FF2B5EF4-FFF2-40B4-BE49-F238E27FC236}">
                <a16:creationId xmlns:a16="http://schemas.microsoft.com/office/drawing/2014/main" id="{B7D19316-8136-4F9A-BA27-A19C13211A98}"/>
              </a:ext>
            </a:extLst>
          </p:cNvPr>
          <p:cNvSpPr txBox="1">
            <a:spLocks noGrp="1"/>
          </p:cNvSpPr>
          <p:nvPr>
            <p:ph type="dt" sz="half" idx="7"/>
          </p:nvPr>
        </p:nvSpPr>
        <p:spPr/>
        <p:txBody>
          <a:bodyPr/>
          <a:lstStyle>
            <a:lvl1pPr>
              <a:defRPr/>
            </a:lvl1pPr>
          </a:lstStyle>
          <a:p>
            <a:pPr lvl="0"/>
            <a:fld id="{50B34FE2-273D-44E9-82A7-7F7B4AC20059}" type="datetime1">
              <a:rPr lang="en-DE"/>
              <a:pPr lvl="0"/>
              <a:t>17/04/2019</a:t>
            </a:fld>
            <a:endParaRPr lang="en-DE"/>
          </a:p>
        </p:txBody>
      </p:sp>
      <p:sp>
        <p:nvSpPr>
          <p:cNvPr id="5" name="Footer Placeholder 4">
            <a:extLst>
              <a:ext uri="{FF2B5EF4-FFF2-40B4-BE49-F238E27FC236}">
                <a16:creationId xmlns:a16="http://schemas.microsoft.com/office/drawing/2014/main" id="{EFCC90F5-327C-45AA-A4D1-217A1E9BDEBC}"/>
              </a:ext>
            </a:extLst>
          </p:cNvPr>
          <p:cNvSpPr txBox="1">
            <a:spLocks noGrp="1"/>
          </p:cNvSpPr>
          <p:nvPr>
            <p:ph type="ftr" sz="quarter" idx="9"/>
          </p:nvPr>
        </p:nvSpPr>
        <p:spPr/>
        <p:txBody>
          <a:bodyPr/>
          <a:lstStyle>
            <a:lvl1pPr>
              <a:defRPr/>
            </a:lvl1pPr>
          </a:lstStyle>
          <a:p>
            <a:pPr lvl="0"/>
            <a:endParaRPr lang="en-DE"/>
          </a:p>
        </p:txBody>
      </p:sp>
      <p:sp>
        <p:nvSpPr>
          <p:cNvPr id="6" name="Slide Number Placeholder 5">
            <a:extLst>
              <a:ext uri="{FF2B5EF4-FFF2-40B4-BE49-F238E27FC236}">
                <a16:creationId xmlns:a16="http://schemas.microsoft.com/office/drawing/2014/main" id="{B6D79091-2B02-40C0-A033-5FCBF8AB3BBB}"/>
              </a:ext>
            </a:extLst>
          </p:cNvPr>
          <p:cNvSpPr txBox="1">
            <a:spLocks noGrp="1"/>
          </p:cNvSpPr>
          <p:nvPr>
            <p:ph type="sldNum" sz="quarter" idx="8"/>
          </p:nvPr>
        </p:nvSpPr>
        <p:spPr/>
        <p:txBody>
          <a:bodyPr/>
          <a:lstStyle>
            <a:lvl1pPr>
              <a:defRPr/>
            </a:lvl1pPr>
          </a:lstStyle>
          <a:p>
            <a:pPr lvl="0"/>
            <a:fld id="{BE26C9EF-BFAA-4886-978D-D008BB2F20B4}" type="slidenum">
              <a:t>‹#›</a:t>
            </a:fld>
            <a:endParaRPr lang="en-DE"/>
          </a:p>
        </p:txBody>
      </p:sp>
    </p:spTree>
    <p:extLst>
      <p:ext uri="{BB962C8B-B14F-4D97-AF65-F5344CB8AC3E}">
        <p14:creationId xmlns:p14="http://schemas.microsoft.com/office/powerpoint/2010/main" val="1889414947"/>
      </p:ext>
    </p:extLst>
  </p:cSld>
  <p:clrMapOvr>
    <a:masterClrMapping/>
  </p:clrMapOvr>
  <p:hf sldNum="0"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920846-C2DA-45D3-BC5F-6BC429A11B18}"/>
              </a:ext>
            </a:extLst>
          </p:cNvPr>
          <p:cNvSpPr txBox="1">
            <a:spLocks noGrp="1"/>
          </p:cNvSpPr>
          <p:nvPr>
            <p:ph type="title"/>
          </p:nvPr>
        </p:nvSpPr>
        <p:spPr>
          <a:xfrm>
            <a:off x="831847" y="1709735"/>
            <a:ext cx="10515600" cy="2852735"/>
          </a:xfrm>
        </p:spPr>
        <p:txBody>
          <a:bodyPr anchor="b"/>
          <a:lstStyle>
            <a:lvl1pPr>
              <a:defRPr sz="6000"/>
            </a:lvl1pPr>
          </a:lstStyle>
          <a:p>
            <a:pPr lvl="0"/>
            <a:r>
              <a:rPr lang="en-US"/>
              <a:t>Click to edit Master title style</a:t>
            </a:r>
            <a:endParaRPr lang="en-DE"/>
          </a:p>
        </p:txBody>
      </p:sp>
      <p:sp>
        <p:nvSpPr>
          <p:cNvPr id="3" name="Text Placeholder 2">
            <a:extLst>
              <a:ext uri="{FF2B5EF4-FFF2-40B4-BE49-F238E27FC236}">
                <a16:creationId xmlns:a16="http://schemas.microsoft.com/office/drawing/2014/main" id="{7904F51C-4078-4171-B1EE-38EFBD8115EA}"/>
              </a:ext>
            </a:extLst>
          </p:cNvPr>
          <p:cNvSpPr txBox="1">
            <a:spLocks noGrp="1"/>
          </p:cNvSpPr>
          <p:nvPr>
            <p:ph type="body" idx="1"/>
          </p:nvPr>
        </p:nvSpPr>
        <p:spPr>
          <a:xfrm>
            <a:off x="831847" y="4589465"/>
            <a:ext cx="10515600" cy="1500182"/>
          </a:xfrm>
        </p:spPr>
        <p:txBody>
          <a:bodyPr/>
          <a:lstStyle>
            <a:lvl1pPr marL="0" indent="0">
              <a:buNone/>
              <a:defRPr sz="2400">
                <a:solidFill>
                  <a:srgbClr val="898989"/>
                </a:solidFill>
              </a:defRPr>
            </a:lvl1pPr>
          </a:lstStyle>
          <a:p>
            <a:pPr lvl="0"/>
            <a:r>
              <a:rPr lang="en-US"/>
              <a:t>Edit Master text styles</a:t>
            </a:r>
          </a:p>
        </p:txBody>
      </p:sp>
      <p:sp>
        <p:nvSpPr>
          <p:cNvPr id="4" name="Date Placeholder 3">
            <a:extLst>
              <a:ext uri="{FF2B5EF4-FFF2-40B4-BE49-F238E27FC236}">
                <a16:creationId xmlns:a16="http://schemas.microsoft.com/office/drawing/2014/main" id="{31D048B7-7444-444A-9CAA-BEF016451138}"/>
              </a:ext>
            </a:extLst>
          </p:cNvPr>
          <p:cNvSpPr txBox="1">
            <a:spLocks noGrp="1"/>
          </p:cNvSpPr>
          <p:nvPr>
            <p:ph type="dt" sz="half" idx="7"/>
          </p:nvPr>
        </p:nvSpPr>
        <p:spPr/>
        <p:txBody>
          <a:bodyPr/>
          <a:lstStyle>
            <a:lvl1pPr>
              <a:defRPr/>
            </a:lvl1pPr>
          </a:lstStyle>
          <a:p>
            <a:pPr lvl="0"/>
            <a:fld id="{AC6C9439-F656-4556-95EE-0179569F4C86}" type="datetime1">
              <a:rPr lang="en-DE"/>
              <a:pPr lvl="0"/>
              <a:t>17/04/2019</a:t>
            </a:fld>
            <a:endParaRPr lang="en-DE"/>
          </a:p>
        </p:txBody>
      </p:sp>
      <p:sp>
        <p:nvSpPr>
          <p:cNvPr id="5" name="Footer Placeholder 4">
            <a:extLst>
              <a:ext uri="{FF2B5EF4-FFF2-40B4-BE49-F238E27FC236}">
                <a16:creationId xmlns:a16="http://schemas.microsoft.com/office/drawing/2014/main" id="{1A9574D0-4B73-47A7-B3B9-03CCBD4A4652}"/>
              </a:ext>
            </a:extLst>
          </p:cNvPr>
          <p:cNvSpPr txBox="1">
            <a:spLocks noGrp="1"/>
          </p:cNvSpPr>
          <p:nvPr>
            <p:ph type="ftr" sz="quarter" idx="9"/>
          </p:nvPr>
        </p:nvSpPr>
        <p:spPr/>
        <p:txBody>
          <a:bodyPr/>
          <a:lstStyle>
            <a:lvl1pPr>
              <a:defRPr/>
            </a:lvl1pPr>
          </a:lstStyle>
          <a:p>
            <a:pPr lvl="0"/>
            <a:endParaRPr lang="en-DE"/>
          </a:p>
        </p:txBody>
      </p:sp>
      <p:sp>
        <p:nvSpPr>
          <p:cNvPr id="6" name="Slide Number Placeholder 5">
            <a:extLst>
              <a:ext uri="{FF2B5EF4-FFF2-40B4-BE49-F238E27FC236}">
                <a16:creationId xmlns:a16="http://schemas.microsoft.com/office/drawing/2014/main" id="{2A196537-3E4F-4BE7-90C9-EC81A5D94266}"/>
              </a:ext>
            </a:extLst>
          </p:cNvPr>
          <p:cNvSpPr txBox="1">
            <a:spLocks noGrp="1"/>
          </p:cNvSpPr>
          <p:nvPr>
            <p:ph type="sldNum" sz="quarter" idx="8"/>
          </p:nvPr>
        </p:nvSpPr>
        <p:spPr/>
        <p:txBody>
          <a:bodyPr/>
          <a:lstStyle>
            <a:lvl1pPr>
              <a:defRPr/>
            </a:lvl1pPr>
          </a:lstStyle>
          <a:p>
            <a:pPr lvl="0"/>
            <a:fld id="{47563ABA-79FA-4F1C-9BDA-6FC67A41BE55}" type="slidenum">
              <a:t>‹#›</a:t>
            </a:fld>
            <a:endParaRPr lang="en-DE"/>
          </a:p>
        </p:txBody>
      </p:sp>
    </p:spTree>
    <p:extLst>
      <p:ext uri="{BB962C8B-B14F-4D97-AF65-F5344CB8AC3E}">
        <p14:creationId xmlns:p14="http://schemas.microsoft.com/office/powerpoint/2010/main" val="12540141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4FE81B-26BF-4DB3-A4B6-86A9B2DEFA18}"/>
              </a:ext>
            </a:extLst>
          </p:cNvPr>
          <p:cNvSpPr txBox="1">
            <a:spLocks noGrp="1"/>
          </p:cNvSpPr>
          <p:nvPr>
            <p:ph type="title"/>
          </p:nvPr>
        </p:nvSpPr>
        <p:spPr/>
        <p:txBody>
          <a:bodyPr/>
          <a:lstStyle>
            <a:lvl1pPr>
              <a:defRPr/>
            </a:lvl1pPr>
          </a:lstStyle>
          <a:p>
            <a:pPr lvl="0"/>
            <a:r>
              <a:rPr lang="en-US"/>
              <a:t>Click to edit Master title style</a:t>
            </a:r>
            <a:endParaRPr lang="en-DE"/>
          </a:p>
        </p:txBody>
      </p:sp>
      <p:sp>
        <p:nvSpPr>
          <p:cNvPr id="3" name="Content Placeholder 2">
            <a:extLst>
              <a:ext uri="{FF2B5EF4-FFF2-40B4-BE49-F238E27FC236}">
                <a16:creationId xmlns:a16="http://schemas.microsoft.com/office/drawing/2014/main" id="{28B1AA47-B80F-48B4-B2B8-FBFC32B0A9F4}"/>
              </a:ext>
            </a:extLst>
          </p:cNvPr>
          <p:cNvSpPr txBox="1">
            <a:spLocks noGrp="1"/>
          </p:cNvSpPr>
          <p:nvPr>
            <p:ph idx="1"/>
          </p:nvPr>
        </p:nvSpPr>
        <p:spPr>
          <a:xfrm>
            <a:off x="838203" y="1825627"/>
            <a:ext cx="5181603" cy="4351336"/>
          </a:xfrm>
        </p:spPr>
        <p:txBody>
          <a:bodyPr/>
          <a:lstStyle>
            <a:lvl1pPr>
              <a:defRPr/>
            </a:lvl1pPr>
            <a:lvl2pPr>
              <a:defRPr/>
            </a:lvl2pPr>
            <a:lvl3pPr>
              <a:defRPr/>
            </a:lvl3pPr>
            <a:lvl4pPr>
              <a:defRPr/>
            </a:lvl4pPr>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DE"/>
          </a:p>
        </p:txBody>
      </p:sp>
      <p:sp>
        <p:nvSpPr>
          <p:cNvPr id="4" name="Content Placeholder 3">
            <a:extLst>
              <a:ext uri="{FF2B5EF4-FFF2-40B4-BE49-F238E27FC236}">
                <a16:creationId xmlns:a16="http://schemas.microsoft.com/office/drawing/2014/main" id="{9E7A98C2-DDD6-4E32-B12F-D02DA4850707}"/>
              </a:ext>
            </a:extLst>
          </p:cNvPr>
          <p:cNvSpPr txBox="1">
            <a:spLocks noGrp="1"/>
          </p:cNvSpPr>
          <p:nvPr>
            <p:ph idx="2"/>
          </p:nvPr>
        </p:nvSpPr>
        <p:spPr>
          <a:xfrm>
            <a:off x="6172200" y="1825627"/>
            <a:ext cx="5181603" cy="4351336"/>
          </a:xfrm>
        </p:spPr>
        <p:txBody>
          <a:bodyPr/>
          <a:lstStyle>
            <a:lvl1pPr>
              <a:defRPr/>
            </a:lvl1pPr>
            <a:lvl2pPr>
              <a:defRPr/>
            </a:lvl2pPr>
            <a:lvl3pPr>
              <a:defRPr/>
            </a:lvl3pPr>
            <a:lvl4pPr>
              <a:defRPr/>
            </a:lvl4pPr>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DE"/>
          </a:p>
        </p:txBody>
      </p:sp>
      <p:sp>
        <p:nvSpPr>
          <p:cNvPr id="5" name="Date Placeholder 4">
            <a:extLst>
              <a:ext uri="{FF2B5EF4-FFF2-40B4-BE49-F238E27FC236}">
                <a16:creationId xmlns:a16="http://schemas.microsoft.com/office/drawing/2014/main" id="{530A0339-FC79-4623-A51F-825749C2488C}"/>
              </a:ext>
            </a:extLst>
          </p:cNvPr>
          <p:cNvSpPr txBox="1">
            <a:spLocks noGrp="1"/>
          </p:cNvSpPr>
          <p:nvPr>
            <p:ph type="dt" sz="half" idx="7"/>
          </p:nvPr>
        </p:nvSpPr>
        <p:spPr/>
        <p:txBody>
          <a:bodyPr/>
          <a:lstStyle>
            <a:lvl1pPr>
              <a:defRPr/>
            </a:lvl1pPr>
          </a:lstStyle>
          <a:p>
            <a:pPr lvl="0"/>
            <a:fld id="{5DED9DEA-AE3E-49F4-9A14-4A0C4C53987D}" type="datetime1">
              <a:rPr lang="en-DE"/>
              <a:pPr lvl="0"/>
              <a:t>17/04/2019</a:t>
            </a:fld>
            <a:endParaRPr lang="en-DE"/>
          </a:p>
        </p:txBody>
      </p:sp>
      <p:sp>
        <p:nvSpPr>
          <p:cNvPr id="6" name="Footer Placeholder 5">
            <a:extLst>
              <a:ext uri="{FF2B5EF4-FFF2-40B4-BE49-F238E27FC236}">
                <a16:creationId xmlns:a16="http://schemas.microsoft.com/office/drawing/2014/main" id="{EACBDC32-FBF2-458C-AF9D-6CB151266C56}"/>
              </a:ext>
            </a:extLst>
          </p:cNvPr>
          <p:cNvSpPr txBox="1">
            <a:spLocks noGrp="1"/>
          </p:cNvSpPr>
          <p:nvPr>
            <p:ph type="ftr" sz="quarter" idx="9"/>
          </p:nvPr>
        </p:nvSpPr>
        <p:spPr/>
        <p:txBody>
          <a:bodyPr/>
          <a:lstStyle>
            <a:lvl1pPr>
              <a:defRPr/>
            </a:lvl1pPr>
          </a:lstStyle>
          <a:p>
            <a:pPr lvl="0"/>
            <a:endParaRPr lang="en-DE"/>
          </a:p>
        </p:txBody>
      </p:sp>
      <p:sp>
        <p:nvSpPr>
          <p:cNvPr id="7" name="Slide Number Placeholder 6">
            <a:extLst>
              <a:ext uri="{FF2B5EF4-FFF2-40B4-BE49-F238E27FC236}">
                <a16:creationId xmlns:a16="http://schemas.microsoft.com/office/drawing/2014/main" id="{9BCC6293-A04B-4F8F-ACC4-94BE2040B7F8}"/>
              </a:ext>
            </a:extLst>
          </p:cNvPr>
          <p:cNvSpPr txBox="1">
            <a:spLocks noGrp="1"/>
          </p:cNvSpPr>
          <p:nvPr>
            <p:ph type="sldNum" sz="quarter" idx="8"/>
          </p:nvPr>
        </p:nvSpPr>
        <p:spPr/>
        <p:txBody>
          <a:bodyPr/>
          <a:lstStyle>
            <a:lvl1pPr>
              <a:defRPr/>
            </a:lvl1pPr>
          </a:lstStyle>
          <a:p>
            <a:pPr lvl="0"/>
            <a:fld id="{65A200E2-E57C-4603-960B-B49A24FC5B09}" type="slidenum">
              <a:t>‹#›</a:t>
            </a:fld>
            <a:endParaRPr lang="en-DE"/>
          </a:p>
        </p:txBody>
      </p:sp>
    </p:spTree>
    <p:extLst>
      <p:ext uri="{BB962C8B-B14F-4D97-AF65-F5344CB8AC3E}">
        <p14:creationId xmlns:p14="http://schemas.microsoft.com/office/powerpoint/2010/main" val="190171503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74E4BA-D45B-4275-95A9-73537675B1F7}"/>
              </a:ext>
            </a:extLst>
          </p:cNvPr>
          <p:cNvSpPr txBox="1">
            <a:spLocks noGrp="1"/>
          </p:cNvSpPr>
          <p:nvPr>
            <p:ph type="title"/>
          </p:nvPr>
        </p:nvSpPr>
        <p:spPr>
          <a:xfrm>
            <a:off x="839784" y="365129"/>
            <a:ext cx="10515600" cy="1325559"/>
          </a:xfrm>
        </p:spPr>
        <p:txBody>
          <a:bodyPr/>
          <a:lstStyle>
            <a:lvl1pPr>
              <a:defRPr/>
            </a:lvl1pPr>
          </a:lstStyle>
          <a:p>
            <a:pPr lvl="0"/>
            <a:r>
              <a:rPr lang="en-US"/>
              <a:t>Click to edit Master title style</a:t>
            </a:r>
            <a:endParaRPr lang="en-DE"/>
          </a:p>
        </p:txBody>
      </p:sp>
      <p:sp>
        <p:nvSpPr>
          <p:cNvPr id="3" name="Text Placeholder 2">
            <a:extLst>
              <a:ext uri="{FF2B5EF4-FFF2-40B4-BE49-F238E27FC236}">
                <a16:creationId xmlns:a16="http://schemas.microsoft.com/office/drawing/2014/main" id="{9BE26922-9A6D-4C56-BCB4-EFEC04DF161A}"/>
              </a:ext>
            </a:extLst>
          </p:cNvPr>
          <p:cNvSpPr txBox="1">
            <a:spLocks noGrp="1"/>
          </p:cNvSpPr>
          <p:nvPr>
            <p:ph type="body" idx="1"/>
          </p:nvPr>
        </p:nvSpPr>
        <p:spPr>
          <a:xfrm>
            <a:off x="839784" y="1681160"/>
            <a:ext cx="5157782" cy="823910"/>
          </a:xfrm>
        </p:spPr>
        <p:txBody>
          <a:bodyPr anchor="b"/>
          <a:lstStyle>
            <a:lvl1pPr marL="0" indent="0">
              <a:buNone/>
              <a:defRPr sz="2400" b="1"/>
            </a:lvl1pPr>
          </a:lstStyle>
          <a:p>
            <a:pPr lvl="0"/>
            <a:r>
              <a:rPr lang="en-US"/>
              <a:t>Edit Master text styles</a:t>
            </a:r>
          </a:p>
        </p:txBody>
      </p:sp>
      <p:sp>
        <p:nvSpPr>
          <p:cNvPr id="4" name="Content Placeholder 3">
            <a:extLst>
              <a:ext uri="{FF2B5EF4-FFF2-40B4-BE49-F238E27FC236}">
                <a16:creationId xmlns:a16="http://schemas.microsoft.com/office/drawing/2014/main" id="{EE3210A7-1497-4953-A629-7A68FA4CC4FD}"/>
              </a:ext>
            </a:extLst>
          </p:cNvPr>
          <p:cNvSpPr txBox="1">
            <a:spLocks noGrp="1"/>
          </p:cNvSpPr>
          <p:nvPr>
            <p:ph idx="2"/>
          </p:nvPr>
        </p:nvSpPr>
        <p:spPr>
          <a:xfrm>
            <a:off x="839784" y="2505071"/>
            <a:ext cx="5157782" cy="3684583"/>
          </a:xfrm>
        </p:spPr>
        <p:txBody>
          <a:bodyPr/>
          <a:lstStyle>
            <a:lvl1pPr>
              <a:defRPr/>
            </a:lvl1pPr>
            <a:lvl2pPr>
              <a:defRPr/>
            </a:lvl2pPr>
            <a:lvl3pPr>
              <a:defRPr/>
            </a:lvl3pPr>
            <a:lvl4pPr>
              <a:defRPr/>
            </a:lvl4pPr>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DE"/>
          </a:p>
        </p:txBody>
      </p:sp>
      <p:sp>
        <p:nvSpPr>
          <p:cNvPr id="5" name="Text Placeholder 4">
            <a:extLst>
              <a:ext uri="{FF2B5EF4-FFF2-40B4-BE49-F238E27FC236}">
                <a16:creationId xmlns:a16="http://schemas.microsoft.com/office/drawing/2014/main" id="{C4D47048-CAF7-40AD-93A9-EFB0B1F85D93}"/>
              </a:ext>
            </a:extLst>
          </p:cNvPr>
          <p:cNvSpPr txBox="1">
            <a:spLocks noGrp="1"/>
          </p:cNvSpPr>
          <p:nvPr>
            <p:ph type="body" idx="3"/>
          </p:nvPr>
        </p:nvSpPr>
        <p:spPr>
          <a:xfrm>
            <a:off x="6172200" y="1681160"/>
            <a:ext cx="5183184" cy="823910"/>
          </a:xfrm>
        </p:spPr>
        <p:txBody>
          <a:bodyPr anchor="b"/>
          <a:lstStyle>
            <a:lvl1pPr marL="0" indent="0">
              <a:buNone/>
              <a:defRPr sz="2400" b="1"/>
            </a:lvl1pPr>
          </a:lstStyle>
          <a:p>
            <a:pPr lvl="0"/>
            <a:r>
              <a:rPr lang="en-US"/>
              <a:t>Edit Master text styles</a:t>
            </a:r>
          </a:p>
        </p:txBody>
      </p:sp>
      <p:sp>
        <p:nvSpPr>
          <p:cNvPr id="6" name="Content Placeholder 5">
            <a:extLst>
              <a:ext uri="{FF2B5EF4-FFF2-40B4-BE49-F238E27FC236}">
                <a16:creationId xmlns:a16="http://schemas.microsoft.com/office/drawing/2014/main" id="{64C9A40B-DDED-48FF-A7EC-4AECD4FA998A}"/>
              </a:ext>
            </a:extLst>
          </p:cNvPr>
          <p:cNvSpPr txBox="1">
            <a:spLocks noGrp="1"/>
          </p:cNvSpPr>
          <p:nvPr>
            <p:ph idx="4"/>
          </p:nvPr>
        </p:nvSpPr>
        <p:spPr>
          <a:xfrm>
            <a:off x="6172200" y="2505071"/>
            <a:ext cx="5183184" cy="3684583"/>
          </a:xfrm>
        </p:spPr>
        <p:txBody>
          <a:bodyPr/>
          <a:lstStyle>
            <a:lvl1pPr>
              <a:defRPr/>
            </a:lvl1pPr>
            <a:lvl2pPr>
              <a:defRPr/>
            </a:lvl2pPr>
            <a:lvl3pPr>
              <a:defRPr/>
            </a:lvl3pPr>
            <a:lvl4pPr>
              <a:defRPr/>
            </a:lvl4pPr>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DE"/>
          </a:p>
        </p:txBody>
      </p:sp>
      <p:sp>
        <p:nvSpPr>
          <p:cNvPr id="7" name="Date Placeholder 6">
            <a:extLst>
              <a:ext uri="{FF2B5EF4-FFF2-40B4-BE49-F238E27FC236}">
                <a16:creationId xmlns:a16="http://schemas.microsoft.com/office/drawing/2014/main" id="{A613E833-A215-4C8D-A3AF-B9710D819797}"/>
              </a:ext>
            </a:extLst>
          </p:cNvPr>
          <p:cNvSpPr txBox="1">
            <a:spLocks noGrp="1"/>
          </p:cNvSpPr>
          <p:nvPr>
            <p:ph type="dt" sz="half" idx="7"/>
          </p:nvPr>
        </p:nvSpPr>
        <p:spPr/>
        <p:txBody>
          <a:bodyPr/>
          <a:lstStyle>
            <a:lvl1pPr>
              <a:defRPr/>
            </a:lvl1pPr>
          </a:lstStyle>
          <a:p>
            <a:pPr lvl="0"/>
            <a:fld id="{3ABA2F58-DB9F-4517-843E-F8A3FD71B9FD}" type="datetime1">
              <a:rPr lang="en-DE"/>
              <a:pPr lvl="0"/>
              <a:t>17/04/2019</a:t>
            </a:fld>
            <a:endParaRPr lang="en-DE"/>
          </a:p>
        </p:txBody>
      </p:sp>
      <p:sp>
        <p:nvSpPr>
          <p:cNvPr id="8" name="Footer Placeholder 7">
            <a:extLst>
              <a:ext uri="{FF2B5EF4-FFF2-40B4-BE49-F238E27FC236}">
                <a16:creationId xmlns:a16="http://schemas.microsoft.com/office/drawing/2014/main" id="{D41A15E1-A88C-45B0-A7F3-2F489F0C4476}"/>
              </a:ext>
            </a:extLst>
          </p:cNvPr>
          <p:cNvSpPr txBox="1">
            <a:spLocks noGrp="1"/>
          </p:cNvSpPr>
          <p:nvPr>
            <p:ph type="ftr" sz="quarter" idx="9"/>
          </p:nvPr>
        </p:nvSpPr>
        <p:spPr/>
        <p:txBody>
          <a:bodyPr/>
          <a:lstStyle>
            <a:lvl1pPr>
              <a:defRPr/>
            </a:lvl1pPr>
          </a:lstStyle>
          <a:p>
            <a:pPr lvl="0"/>
            <a:endParaRPr lang="en-DE"/>
          </a:p>
        </p:txBody>
      </p:sp>
      <p:sp>
        <p:nvSpPr>
          <p:cNvPr id="9" name="Slide Number Placeholder 8">
            <a:extLst>
              <a:ext uri="{FF2B5EF4-FFF2-40B4-BE49-F238E27FC236}">
                <a16:creationId xmlns:a16="http://schemas.microsoft.com/office/drawing/2014/main" id="{15A48258-C3B3-498D-99A2-7861981EED35}"/>
              </a:ext>
            </a:extLst>
          </p:cNvPr>
          <p:cNvSpPr txBox="1">
            <a:spLocks noGrp="1"/>
          </p:cNvSpPr>
          <p:nvPr>
            <p:ph type="sldNum" sz="quarter" idx="8"/>
          </p:nvPr>
        </p:nvSpPr>
        <p:spPr/>
        <p:txBody>
          <a:bodyPr/>
          <a:lstStyle>
            <a:lvl1pPr>
              <a:defRPr/>
            </a:lvl1pPr>
          </a:lstStyle>
          <a:p>
            <a:pPr lvl="0"/>
            <a:fld id="{9280C591-2677-4AE8-B24C-D72863244797}" type="slidenum">
              <a:t>‹#›</a:t>
            </a:fld>
            <a:endParaRPr lang="en-DE"/>
          </a:p>
        </p:txBody>
      </p:sp>
    </p:spTree>
    <p:extLst>
      <p:ext uri="{BB962C8B-B14F-4D97-AF65-F5344CB8AC3E}">
        <p14:creationId xmlns:p14="http://schemas.microsoft.com/office/powerpoint/2010/main" val="247614271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A55426-8708-4125-9170-909012394322}"/>
              </a:ext>
            </a:extLst>
          </p:cNvPr>
          <p:cNvSpPr txBox="1">
            <a:spLocks noGrp="1"/>
          </p:cNvSpPr>
          <p:nvPr>
            <p:ph type="title"/>
          </p:nvPr>
        </p:nvSpPr>
        <p:spPr/>
        <p:txBody>
          <a:bodyPr/>
          <a:lstStyle>
            <a:lvl1pPr>
              <a:defRPr/>
            </a:lvl1pPr>
          </a:lstStyle>
          <a:p>
            <a:pPr lvl="0"/>
            <a:r>
              <a:rPr lang="en-US"/>
              <a:t>Click to edit Master title style</a:t>
            </a:r>
            <a:endParaRPr lang="en-DE"/>
          </a:p>
        </p:txBody>
      </p:sp>
      <p:sp>
        <p:nvSpPr>
          <p:cNvPr id="3" name="Date Placeholder 2">
            <a:extLst>
              <a:ext uri="{FF2B5EF4-FFF2-40B4-BE49-F238E27FC236}">
                <a16:creationId xmlns:a16="http://schemas.microsoft.com/office/drawing/2014/main" id="{5747C209-E859-4DB2-97BA-D2CC4E3389BD}"/>
              </a:ext>
            </a:extLst>
          </p:cNvPr>
          <p:cNvSpPr txBox="1">
            <a:spLocks noGrp="1"/>
          </p:cNvSpPr>
          <p:nvPr>
            <p:ph type="dt" sz="half" idx="7"/>
          </p:nvPr>
        </p:nvSpPr>
        <p:spPr/>
        <p:txBody>
          <a:bodyPr/>
          <a:lstStyle>
            <a:lvl1pPr>
              <a:defRPr/>
            </a:lvl1pPr>
          </a:lstStyle>
          <a:p>
            <a:pPr lvl="0"/>
            <a:fld id="{C08AD6EC-9903-4D54-8BB2-50B08A8E744A}" type="datetime1">
              <a:rPr lang="en-DE"/>
              <a:pPr lvl="0"/>
              <a:t>17/04/2019</a:t>
            </a:fld>
            <a:endParaRPr lang="en-DE"/>
          </a:p>
        </p:txBody>
      </p:sp>
      <p:sp>
        <p:nvSpPr>
          <p:cNvPr id="4" name="Footer Placeholder 3">
            <a:extLst>
              <a:ext uri="{FF2B5EF4-FFF2-40B4-BE49-F238E27FC236}">
                <a16:creationId xmlns:a16="http://schemas.microsoft.com/office/drawing/2014/main" id="{F2FD3310-641E-4434-B5E5-1CBFC2F5B58C}"/>
              </a:ext>
            </a:extLst>
          </p:cNvPr>
          <p:cNvSpPr txBox="1">
            <a:spLocks noGrp="1"/>
          </p:cNvSpPr>
          <p:nvPr>
            <p:ph type="ftr" sz="quarter" idx="9"/>
          </p:nvPr>
        </p:nvSpPr>
        <p:spPr/>
        <p:txBody>
          <a:bodyPr/>
          <a:lstStyle>
            <a:lvl1pPr>
              <a:defRPr/>
            </a:lvl1pPr>
          </a:lstStyle>
          <a:p>
            <a:pPr lvl="0"/>
            <a:endParaRPr lang="en-DE"/>
          </a:p>
        </p:txBody>
      </p:sp>
      <p:sp>
        <p:nvSpPr>
          <p:cNvPr id="5" name="Slide Number Placeholder 4">
            <a:extLst>
              <a:ext uri="{FF2B5EF4-FFF2-40B4-BE49-F238E27FC236}">
                <a16:creationId xmlns:a16="http://schemas.microsoft.com/office/drawing/2014/main" id="{F049F297-F798-4315-88A5-5EB126DA2B6E}"/>
              </a:ext>
            </a:extLst>
          </p:cNvPr>
          <p:cNvSpPr txBox="1">
            <a:spLocks noGrp="1"/>
          </p:cNvSpPr>
          <p:nvPr>
            <p:ph type="sldNum" sz="quarter" idx="8"/>
          </p:nvPr>
        </p:nvSpPr>
        <p:spPr/>
        <p:txBody>
          <a:bodyPr/>
          <a:lstStyle>
            <a:lvl1pPr>
              <a:defRPr/>
            </a:lvl1pPr>
          </a:lstStyle>
          <a:p>
            <a:pPr lvl="0"/>
            <a:fld id="{DBB39080-648A-42C4-8692-70F91A997433}" type="slidenum">
              <a:t>‹#›</a:t>
            </a:fld>
            <a:endParaRPr lang="en-DE"/>
          </a:p>
        </p:txBody>
      </p:sp>
    </p:spTree>
    <p:extLst>
      <p:ext uri="{BB962C8B-B14F-4D97-AF65-F5344CB8AC3E}">
        <p14:creationId xmlns:p14="http://schemas.microsoft.com/office/powerpoint/2010/main" val="14792726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5E0228E5-5D11-4D4C-B713-DC04C369ED46}"/>
              </a:ext>
            </a:extLst>
          </p:cNvPr>
          <p:cNvSpPr txBox="1">
            <a:spLocks noGrp="1"/>
          </p:cNvSpPr>
          <p:nvPr>
            <p:ph type="dt" sz="half" idx="7"/>
          </p:nvPr>
        </p:nvSpPr>
        <p:spPr/>
        <p:txBody>
          <a:bodyPr/>
          <a:lstStyle>
            <a:lvl1pPr>
              <a:defRPr/>
            </a:lvl1pPr>
          </a:lstStyle>
          <a:p>
            <a:pPr lvl="0"/>
            <a:fld id="{DE580789-567B-4717-8A27-E3F387703CA0}" type="datetime1">
              <a:rPr lang="en-DE"/>
              <a:pPr lvl="0"/>
              <a:t>17/04/2019</a:t>
            </a:fld>
            <a:endParaRPr lang="en-DE"/>
          </a:p>
        </p:txBody>
      </p:sp>
      <p:sp>
        <p:nvSpPr>
          <p:cNvPr id="3" name="Footer Placeholder 2">
            <a:extLst>
              <a:ext uri="{FF2B5EF4-FFF2-40B4-BE49-F238E27FC236}">
                <a16:creationId xmlns:a16="http://schemas.microsoft.com/office/drawing/2014/main" id="{E60AEC4D-D1D6-41BD-AFF5-47A2D8CF0392}"/>
              </a:ext>
            </a:extLst>
          </p:cNvPr>
          <p:cNvSpPr txBox="1">
            <a:spLocks noGrp="1"/>
          </p:cNvSpPr>
          <p:nvPr>
            <p:ph type="ftr" sz="quarter" idx="9"/>
          </p:nvPr>
        </p:nvSpPr>
        <p:spPr/>
        <p:txBody>
          <a:bodyPr/>
          <a:lstStyle>
            <a:lvl1pPr>
              <a:defRPr/>
            </a:lvl1pPr>
          </a:lstStyle>
          <a:p>
            <a:pPr lvl="0"/>
            <a:endParaRPr lang="en-DE"/>
          </a:p>
        </p:txBody>
      </p:sp>
      <p:sp>
        <p:nvSpPr>
          <p:cNvPr id="4" name="Slide Number Placeholder 3">
            <a:extLst>
              <a:ext uri="{FF2B5EF4-FFF2-40B4-BE49-F238E27FC236}">
                <a16:creationId xmlns:a16="http://schemas.microsoft.com/office/drawing/2014/main" id="{CD7FE874-8DF0-4786-BB66-7F99B3DB0876}"/>
              </a:ext>
            </a:extLst>
          </p:cNvPr>
          <p:cNvSpPr txBox="1">
            <a:spLocks noGrp="1"/>
          </p:cNvSpPr>
          <p:nvPr>
            <p:ph type="sldNum" sz="quarter" idx="8"/>
          </p:nvPr>
        </p:nvSpPr>
        <p:spPr/>
        <p:txBody>
          <a:bodyPr/>
          <a:lstStyle>
            <a:lvl1pPr>
              <a:defRPr/>
            </a:lvl1pPr>
          </a:lstStyle>
          <a:p>
            <a:pPr lvl="0"/>
            <a:fld id="{69E32231-F033-4AAC-B03F-AA8F5F5471E2}" type="slidenum">
              <a:t>‹#›</a:t>
            </a:fld>
            <a:endParaRPr lang="en-DE"/>
          </a:p>
        </p:txBody>
      </p:sp>
    </p:spTree>
    <p:extLst>
      <p:ext uri="{BB962C8B-B14F-4D97-AF65-F5344CB8AC3E}">
        <p14:creationId xmlns:p14="http://schemas.microsoft.com/office/powerpoint/2010/main" val="7228950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8629FB-12FE-4D8C-ADB5-BF4033014CBE}"/>
              </a:ext>
            </a:extLst>
          </p:cNvPr>
          <p:cNvSpPr txBox="1">
            <a:spLocks noGrp="1"/>
          </p:cNvSpPr>
          <p:nvPr>
            <p:ph type="title"/>
          </p:nvPr>
        </p:nvSpPr>
        <p:spPr>
          <a:xfrm>
            <a:off x="839784" y="457200"/>
            <a:ext cx="3932240" cy="1600200"/>
          </a:xfrm>
        </p:spPr>
        <p:txBody>
          <a:bodyPr anchor="b"/>
          <a:lstStyle>
            <a:lvl1pPr>
              <a:defRPr sz="3200"/>
            </a:lvl1pPr>
          </a:lstStyle>
          <a:p>
            <a:pPr lvl="0"/>
            <a:r>
              <a:rPr lang="en-US"/>
              <a:t>Click to edit Master title style</a:t>
            </a:r>
            <a:endParaRPr lang="en-DE"/>
          </a:p>
        </p:txBody>
      </p:sp>
      <p:sp>
        <p:nvSpPr>
          <p:cNvPr id="3" name="Content Placeholder 2">
            <a:extLst>
              <a:ext uri="{FF2B5EF4-FFF2-40B4-BE49-F238E27FC236}">
                <a16:creationId xmlns:a16="http://schemas.microsoft.com/office/drawing/2014/main" id="{48CEBDEA-4637-4D2E-BDCC-EBFC40D1B347}"/>
              </a:ext>
            </a:extLst>
          </p:cNvPr>
          <p:cNvSpPr txBox="1">
            <a:spLocks noGrp="1"/>
          </p:cNvSpPr>
          <p:nvPr>
            <p:ph idx="1"/>
          </p:nvPr>
        </p:nvSpPr>
        <p:spPr>
          <a:xfrm>
            <a:off x="5183184" y="987423"/>
            <a:ext cx="6172200" cy="4873623"/>
          </a:xfrm>
        </p:spPr>
        <p:txBody>
          <a:bodyPr/>
          <a:lstStyle>
            <a:lvl1pPr>
              <a:defRPr sz="3200"/>
            </a:lvl1pPr>
            <a:lvl2pPr>
              <a:defRPr sz="2800"/>
            </a:lvl2pPr>
            <a:lvl3pPr>
              <a:defRPr sz="2400"/>
            </a:lvl3pPr>
            <a:lvl4pPr>
              <a:defRPr sz="2000"/>
            </a:lvl4pPr>
            <a:lvl5pPr>
              <a:defRPr sz="2000"/>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DE"/>
          </a:p>
        </p:txBody>
      </p:sp>
      <p:sp>
        <p:nvSpPr>
          <p:cNvPr id="4" name="Text Placeholder 3">
            <a:extLst>
              <a:ext uri="{FF2B5EF4-FFF2-40B4-BE49-F238E27FC236}">
                <a16:creationId xmlns:a16="http://schemas.microsoft.com/office/drawing/2014/main" id="{324DB4BD-F972-47D3-8363-BCF79041C869}"/>
              </a:ext>
            </a:extLst>
          </p:cNvPr>
          <p:cNvSpPr txBox="1">
            <a:spLocks noGrp="1"/>
          </p:cNvSpPr>
          <p:nvPr>
            <p:ph type="body" idx="2"/>
          </p:nvPr>
        </p:nvSpPr>
        <p:spPr>
          <a:xfrm>
            <a:off x="839784" y="2057400"/>
            <a:ext cx="3932240" cy="3811584"/>
          </a:xfrm>
        </p:spPr>
        <p:txBody>
          <a:bodyPr/>
          <a:lstStyle>
            <a:lvl1pPr marL="0" indent="0">
              <a:buNone/>
              <a:defRPr sz="1600"/>
            </a:lvl1pPr>
          </a:lstStyle>
          <a:p>
            <a:pPr lvl="0"/>
            <a:r>
              <a:rPr lang="en-US"/>
              <a:t>Edit Master text styles</a:t>
            </a:r>
          </a:p>
        </p:txBody>
      </p:sp>
      <p:sp>
        <p:nvSpPr>
          <p:cNvPr id="5" name="Date Placeholder 4">
            <a:extLst>
              <a:ext uri="{FF2B5EF4-FFF2-40B4-BE49-F238E27FC236}">
                <a16:creationId xmlns:a16="http://schemas.microsoft.com/office/drawing/2014/main" id="{C10D1D35-E11E-4E44-8DA7-C68D3856BF29}"/>
              </a:ext>
            </a:extLst>
          </p:cNvPr>
          <p:cNvSpPr txBox="1">
            <a:spLocks noGrp="1"/>
          </p:cNvSpPr>
          <p:nvPr>
            <p:ph type="dt" sz="half" idx="7"/>
          </p:nvPr>
        </p:nvSpPr>
        <p:spPr/>
        <p:txBody>
          <a:bodyPr/>
          <a:lstStyle>
            <a:lvl1pPr>
              <a:defRPr/>
            </a:lvl1pPr>
          </a:lstStyle>
          <a:p>
            <a:pPr lvl="0"/>
            <a:fld id="{733880F5-C3C2-414C-91CB-77095299816D}" type="datetime1">
              <a:rPr lang="en-DE"/>
              <a:pPr lvl="0"/>
              <a:t>17/04/2019</a:t>
            </a:fld>
            <a:endParaRPr lang="en-DE"/>
          </a:p>
        </p:txBody>
      </p:sp>
      <p:sp>
        <p:nvSpPr>
          <p:cNvPr id="6" name="Footer Placeholder 5">
            <a:extLst>
              <a:ext uri="{FF2B5EF4-FFF2-40B4-BE49-F238E27FC236}">
                <a16:creationId xmlns:a16="http://schemas.microsoft.com/office/drawing/2014/main" id="{3591E213-6FD3-4C23-86D3-916A64E38E8A}"/>
              </a:ext>
            </a:extLst>
          </p:cNvPr>
          <p:cNvSpPr txBox="1">
            <a:spLocks noGrp="1"/>
          </p:cNvSpPr>
          <p:nvPr>
            <p:ph type="ftr" sz="quarter" idx="9"/>
          </p:nvPr>
        </p:nvSpPr>
        <p:spPr/>
        <p:txBody>
          <a:bodyPr/>
          <a:lstStyle>
            <a:lvl1pPr>
              <a:defRPr/>
            </a:lvl1pPr>
          </a:lstStyle>
          <a:p>
            <a:pPr lvl="0"/>
            <a:endParaRPr lang="en-DE"/>
          </a:p>
        </p:txBody>
      </p:sp>
      <p:sp>
        <p:nvSpPr>
          <p:cNvPr id="7" name="Slide Number Placeholder 6">
            <a:extLst>
              <a:ext uri="{FF2B5EF4-FFF2-40B4-BE49-F238E27FC236}">
                <a16:creationId xmlns:a16="http://schemas.microsoft.com/office/drawing/2014/main" id="{3B5736E0-8A01-417B-8118-1F6E9EF737F2}"/>
              </a:ext>
            </a:extLst>
          </p:cNvPr>
          <p:cNvSpPr txBox="1">
            <a:spLocks noGrp="1"/>
          </p:cNvSpPr>
          <p:nvPr>
            <p:ph type="sldNum" sz="quarter" idx="8"/>
          </p:nvPr>
        </p:nvSpPr>
        <p:spPr/>
        <p:txBody>
          <a:bodyPr/>
          <a:lstStyle>
            <a:lvl1pPr>
              <a:defRPr/>
            </a:lvl1pPr>
          </a:lstStyle>
          <a:p>
            <a:pPr lvl="0"/>
            <a:fld id="{EFB7A5B6-35FC-4FF3-B062-E456B153B9F2}" type="slidenum">
              <a:t>‹#›</a:t>
            </a:fld>
            <a:endParaRPr lang="en-DE"/>
          </a:p>
        </p:txBody>
      </p:sp>
    </p:spTree>
    <p:extLst>
      <p:ext uri="{BB962C8B-B14F-4D97-AF65-F5344CB8AC3E}">
        <p14:creationId xmlns:p14="http://schemas.microsoft.com/office/powerpoint/2010/main" val="33677471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669028-8E7D-488F-949B-367A3F89273D}"/>
              </a:ext>
            </a:extLst>
          </p:cNvPr>
          <p:cNvSpPr txBox="1">
            <a:spLocks noGrp="1"/>
          </p:cNvSpPr>
          <p:nvPr>
            <p:ph type="title"/>
          </p:nvPr>
        </p:nvSpPr>
        <p:spPr>
          <a:xfrm>
            <a:off x="839784" y="457200"/>
            <a:ext cx="3932240" cy="1600200"/>
          </a:xfrm>
        </p:spPr>
        <p:txBody>
          <a:bodyPr anchor="b"/>
          <a:lstStyle>
            <a:lvl1pPr>
              <a:defRPr sz="3200"/>
            </a:lvl1pPr>
          </a:lstStyle>
          <a:p>
            <a:pPr lvl="0"/>
            <a:r>
              <a:rPr lang="en-US"/>
              <a:t>Click to edit Master title style</a:t>
            </a:r>
            <a:endParaRPr lang="en-DE"/>
          </a:p>
        </p:txBody>
      </p:sp>
      <p:sp>
        <p:nvSpPr>
          <p:cNvPr id="3" name="Picture Placeholder 2">
            <a:extLst>
              <a:ext uri="{FF2B5EF4-FFF2-40B4-BE49-F238E27FC236}">
                <a16:creationId xmlns:a16="http://schemas.microsoft.com/office/drawing/2014/main" id="{81576E27-FFC4-44A9-B8C1-DEA86F64C567}"/>
              </a:ext>
            </a:extLst>
          </p:cNvPr>
          <p:cNvSpPr txBox="1">
            <a:spLocks noGrp="1"/>
          </p:cNvSpPr>
          <p:nvPr>
            <p:ph type="pic" idx="1"/>
          </p:nvPr>
        </p:nvSpPr>
        <p:spPr>
          <a:xfrm>
            <a:off x="5183184" y="987423"/>
            <a:ext cx="6172200" cy="4873623"/>
          </a:xfrm>
        </p:spPr>
        <p:txBody>
          <a:bodyPr/>
          <a:lstStyle>
            <a:lvl1pPr marL="0" indent="0">
              <a:buNone/>
              <a:defRPr lang="en-DE" sz="3200"/>
            </a:lvl1pPr>
          </a:lstStyle>
          <a:p>
            <a:pPr lvl="0"/>
            <a:endParaRPr lang="en-DE"/>
          </a:p>
        </p:txBody>
      </p:sp>
      <p:sp>
        <p:nvSpPr>
          <p:cNvPr id="4" name="Text Placeholder 3">
            <a:extLst>
              <a:ext uri="{FF2B5EF4-FFF2-40B4-BE49-F238E27FC236}">
                <a16:creationId xmlns:a16="http://schemas.microsoft.com/office/drawing/2014/main" id="{72ABAE1F-7A20-464A-BDE7-1A0BED84F202}"/>
              </a:ext>
            </a:extLst>
          </p:cNvPr>
          <p:cNvSpPr txBox="1">
            <a:spLocks noGrp="1"/>
          </p:cNvSpPr>
          <p:nvPr>
            <p:ph type="body" idx="2"/>
          </p:nvPr>
        </p:nvSpPr>
        <p:spPr>
          <a:xfrm>
            <a:off x="839784" y="2057400"/>
            <a:ext cx="3932240" cy="3811584"/>
          </a:xfrm>
        </p:spPr>
        <p:txBody>
          <a:bodyPr/>
          <a:lstStyle>
            <a:lvl1pPr marL="0" indent="0">
              <a:buNone/>
              <a:defRPr sz="1600"/>
            </a:lvl1pPr>
          </a:lstStyle>
          <a:p>
            <a:pPr lvl="0"/>
            <a:r>
              <a:rPr lang="en-US"/>
              <a:t>Edit Master text styles</a:t>
            </a:r>
          </a:p>
        </p:txBody>
      </p:sp>
      <p:sp>
        <p:nvSpPr>
          <p:cNvPr id="5" name="Date Placeholder 4">
            <a:extLst>
              <a:ext uri="{FF2B5EF4-FFF2-40B4-BE49-F238E27FC236}">
                <a16:creationId xmlns:a16="http://schemas.microsoft.com/office/drawing/2014/main" id="{2E01AE91-698E-4B06-AFB9-128BE7856812}"/>
              </a:ext>
            </a:extLst>
          </p:cNvPr>
          <p:cNvSpPr txBox="1">
            <a:spLocks noGrp="1"/>
          </p:cNvSpPr>
          <p:nvPr>
            <p:ph type="dt" sz="half" idx="7"/>
          </p:nvPr>
        </p:nvSpPr>
        <p:spPr/>
        <p:txBody>
          <a:bodyPr/>
          <a:lstStyle>
            <a:lvl1pPr>
              <a:defRPr/>
            </a:lvl1pPr>
          </a:lstStyle>
          <a:p>
            <a:pPr lvl="0"/>
            <a:fld id="{7849FC15-8690-408E-9BE7-AD1FC2F7D76F}" type="datetime1">
              <a:rPr lang="en-DE"/>
              <a:pPr lvl="0"/>
              <a:t>17/04/2019</a:t>
            </a:fld>
            <a:endParaRPr lang="en-DE"/>
          </a:p>
        </p:txBody>
      </p:sp>
      <p:sp>
        <p:nvSpPr>
          <p:cNvPr id="6" name="Footer Placeholder 5">
            <a:extLst>
              <a:ext uri="{FF2B5EF4-FFF2-40B4-BE49-F238E27FC236}">
                <a16:creationId xmlns:a16="http://schemas.microsoft.com/office/drawing/2014/main" id="{84F67DEC-160D-4D76-9EB3-697E258661A6}"/>
              </a:ext>
            </a:extLst>
          </p:cNvPr>
          <p:cNvSpPr txBox="1">
            <a:spLocks noGrp="1"/>
          </p:cNvSpPr>
          <p:nvPr>
            <p:ph type="ftr" sz="quarter" idx="9"/>
          </p:nvPr>
        </p:nvSpPr>
        <p:spPr/>
        <p:txBody>
          <a:bodyPr/>
          <a:lstStyle>
            <a:lvl1pPr>
              <a:defRPr/>
            </a:lvl1pPr>
          </a:lstStyle>
          <a:p>
            <a:pPr lvl="0"/>
            <a:endParaRPr lang="en-DE"/>
          </a:p>
        </p:txBody>
      </p:sp>
      <p:sp>
        <p:nvSpPr>
          <p:cNvPr id="7" name="Slide Number Placeholder 6">
            <a:extLst>
              <a:ext uri="{FF2B5EF4-FFF2-40B4-BE49-F238E27FC236}">
                <a16:creationId xmlns:a16="http://schemas.microsoft.com/office/drawing/2014/main" id="{D396159A-0456-4DBA-B3F4-80EBFD267704}"/>
              </a:ext>
            </a:extLst>
          </p:cNvPr>
          <p:cNvSpPr txBox="1">
            <a:spLocks noGrp="1"/>
          </p:cNvSpPr>
          <p:nvPr>
            <p:ph type="sldNum" sz="quarter" idx="8"/>
          </p:nvPr>
        </p:nvSpPr>
        <p:spPr/>
        <p:txBody>
          <a:bodyPr/>
          <a:lstStyle>
            <a:lvl1pPr>
              <a:defRPr/>
            </a:lvl1pPr>
          </a:lstStyle>
          <a:p>
            <a:pPr lvl="0"/>
            <a:fld id="{B83A35EC-8D55-489A-824D-D5DCC685E6C0}" type="slidenum">
              <a:t>‹#›</a:t>
            </a:fld>
            <a:endParaRPr lang="en-DE"/>
          </a:p>
        </p:txBody>
      </p:sp>
    </p:spTree>
    <p:extLst>
      <p:ext uri="{BB962C8B-B14F-4D97-AF65-F5344CB8AC3E}">
        <p14:creationId xmlns:p14="http://schemas.microsoft.com/office/powerpoint/2010/main" val="101248693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AED74F66-8D60-44E8-A7D0-46252882F85A}"/>
              </a:ext>
            </a:extLst>
          </p:cNvPr>
          <p:cNvSpPr txBox="1">
            <a:spLocks noGrp="1"/>
          </p:cNvSpPr>
          <p:nvPr>
            <p:ph type="title"/>
          </p:nvPr>
        </p:nvSpPr>
        <p:spPr>
          <a:xfrm>
            <a:off x="838203" y="365129"/>
            <a:ext cx="10515600" cy="1325559"/>
          </a:xfrm>
          <a:prstGeom prst="rect">
            <a:avLst/>
          </a:prstGeom>
          <a:noFill/>
          <a:ln>
            <a:noFill/>
          </a:ln>
        </p:spPr>
        <p:txBody>
          <a:bodyPr vert="horz" wrap="square" lIns="91440" tIns="45720" rIns="91440" bIns="45720" anchor="ctr" anchorCtr="0" compatLnSpc="1">
            <a:normAutofit/>
          </a:bodyPr>
          <a:lstStyle/>
          <a:p>
            <a:pPr lvl="0"/>
            <a:r>
              <a:rPr lang="en-US"/>
              <a:t>Click to edit Master title style</a:t>
            </a:r>
            <a:endParaRPr lang="en-DE"/>
          </a:p>
        </p:txBody>
      </p:sp>
      <p:sp>
        <p:nvSpPr>
          <p:cNvPr id="3" name="Text Placeholder 2">
            <a:extLst>
              <a:ext uri="{FF2B5EF4-FFF2-40B4-BE49-F238E27FC236}">
                <a16:creationId xmlns:a16="http://schemas.microsoft.com/office/drawing/2014/main" id="{3BEB17CC-3B74-4329-B67A-C36CD5B04AAD}"/>
              </a:ext>
            </a:extLst>
          </p:cNvPr>
          <p:cNvSpPr txBox="1">
            <a:spLocks noGrp="1"/>
          </p:cNvSpPr>
          <p:nvPr>
            <p:ph type="body" idx="1"/>
          </p:nvPr>
        </p:nvSpPr>
        <p:spPr>
          <a:xfrm>
            <a:off x="838203" y="1825627"/>
            <a:ext cx="10515600" cy="4351336"/>
          </a:xfrm>
          <a:prstGeom prst="rect">
            <a:avLst/>
          </a:prstGeom>
          <a:noFill/>
          <a:ln>
            <a:noFill/>
          </a:ln>
        </p:spPr>
        <p:txBody>
          <a:bodyPr vert="horz" wrap="square" lIns="91440" tIns="45720" rIns="91440" bIns="45720" anchor="t" anchorCtr="0" compatLnSpc="1">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DE"/>
          </a:p>
        </p:txBody>
      </p:sp>
      <p:sp>
        <p:nvSpPr>
          <p:cNvPr id="4" name="Date Placeholder 3">
            <a:extLst>
              <a:ext uri="{FF2B5EF4-FFF2-40B4-BE49-F238E27FC236}">
                <a16:creationId xmlns:a16="http://schemas.microsoft.com/office/drawing/2014/main" id="{0492ABFC-9384-4EFB-B0DC-2A89A560519E}"/>
              </a:ext>
            </a:extLst>
          </p:cNvPr>
          <p:cNvSpPr txBox="1">
            <a:spLocks noGrp="1"/>
          </p:cNvSpPr>
          <p:nvPr>
            <p:ph type="dt" sz="half" idx="2"/>
          </p:nvPr>
        </p:nvSpPr>
        <p:spPr>
          <a:xfrm>
            <a:off x="838203" y="6356351"/>
            <a:ext cx="2743200" cy="365129"/>
          </a:xfrm>
          <a:prstGeom prst="rect">
            <a:avLst/>
          </a:prstGeom>
          <a:noFill/>
          <a:ln>
            <a:noFill/>
          </a:ln>
        </p:spPr>
        <p:txBody>
          <a:bodyPr vert="horz" wrap="square" lIns="91440" tIns="45720" rIns="91440" bIns="45720" anchor="ctr" anchorCtr="0" compatLnSpc="1">
            <a:noAutofit/>
          </a:bodyPr>
          <a:lstStyle>
            <a:lvl1pPr marL="0" marR="0" lvl="0" indent="0" algn="l" defTabSz="914400" rtl="0" fontAlgn="auto" hangingPunct="1">
              <a:lnSpc>
                <a:spcPct val="100000"/>
              </a:lnSpc>
              <a:spcBef>
                <a:spcPts val="0"/>
              </a:spcBef>
              <a:spcAft>
                <a:spcPts val="0"/>
              </a:spcAft>
              <a:buNone/>
              <a:tabLst/>
              <a:defRPr lang="en-DE" sz="1200" b="0" i="0" u="none" strike="noStrike" kern="1200" cap="none" spc="0" baseline="0">
                <a:solidFill>
                  <a:srgbClr val="898989"/>
                </a:solidFill>
                <a:uFillTx/>
                <a:latin typeface="Calibri"/>
              </a:defRPr>
            </a:lvl1pPr>
          </a:lstStyle>
          <a:p>
            <a:pPr lvl="0"/>
            <a:fld id="{41A19AD7-E0E3-41DA-8111-26A1745AA92F}" type="datetime1">
              <a:rPr lang="en-DE"/>
              <a:pPr lvl="0"/>
              <a:t>17/04/2019</a:t>
            </a:fld>
            <a:endParaRPr lang="en-DE"/>
          </a:p>
        </p:txBody>
      </p:sp>
      <p:sp>
        <p:nvSpPr>
          <p:cNvPr id="5" name="Footer Placeholder 4">
            <a:extLst>
              <a:ext uri="{FF2B5EF4-FFF2-40B4-BE49-F238E27FC236}">
                <a16:creationId xmlns:a16="http://schemas.microsoft.com/office/drawing/2014/main" id="{8B698EA0-E584-4B7A-A5DF-BE06A3B6E99D}"/>
              </a:ext>
            </a:extLst>
          </p:cNvPr>
          <p:cNvSpPr txBox="1">
            <a:spLocks noGrp="1"/>
          </p:cNvSpPr>
          <p:nvPr>
            <p:ph type="ftr" sz="quarter" idx="3"/>
          </p:nvPr>
        </p:nvSpPr>
        <p:spPr>
          <a:xfrm>
            <a:off x="4038603" y="6356351"/>
            <a:ext cx="4114800" cy="365129"/>
          </a:xfrm>
          <a:prstGeom prst="rect">
            <a:avLst/>
          </a:prstGeom>
          <a:noFill/>
          <a:ln>
            <a:noFill/>
          </a:ln>
        </p:spPr>
        <p:txBody>
          <a:bodyPr vert="horz" wrap="square" lIns="91440" tIns="45720" rIns="91440" bIns="45720" anchor="ctr" anchorCtr="1" compatLnSpc="1">
            <a:noAutofit/>
          </a:bodyPr>
          <a:lstStyle>
            <a:lvl1pPr marL="0" marR="0" lvl="0" indent="0" algn="ctr" defTabSz="914400" rtl="0" fontAlgn="auto" hangingPunct="1">
              <a:lnSpc>
                <a:spcPct val="100000"/>
              </a:lnSpc>
              <a:spcBef>
                <a:spcPts val="0"/>
              </a:spcBef>
              <a:spcAft>
                <a:spcPts val="0"/>
              </a:spcAft>
              <a:buNone/>
              <a:tabLst/>
              <a:defRPr lang="en-DE" sz="1200" b="0" i="0" u="none" strike="noStrike" kern="1200" cap="none" spc="0" baseline="0">
                <a:solidFill>
                  <a:srgbClr val="898989"/>
                </a:solidFill>
                <a:uFillTx/>
                <a:latin typeface="Calibri"/>
              </a:defRPr>
            </a:lvl1pPr>
          </a:lstStyle>
          <a:p>
            <a:pPr lvl="0"/>
            <a:endParaRPr lang="en-DE"/>
          </a:p>
        </p:txBody>
      </p:sp>
      <p:sp>
        <p:nvSpPr>
          <p:cNvPr id="6" name="Slide Number Placeholder 5">
            <a:extLst>
              <a:ext uri="{FF2B5EF4-FFF2-40B4-BE49-F238E27FC236}">
                <a16:creationId xmlns:a16="http://schemas.microsoft.com/office/drawing/2014/main" id="{53974A7B-2FDC-4BCD-BE75-EFB1F7A90568}"/>
              </a:ext>
            </a:extLst>
          </p:cNvPr>
          <p:cNvSpPr txBox="1">
            <a:spLocks noGrp="1"/>
          </p:cNvSpPr>
          <p:nvPr>
            <p:ph type="sldNum" sz="quarter" idx="4"/>
          </p:nvPr>
        </p:nvSpPr>
        <p:spPr>
          <a:xfrm>
            <a:off x="8610603" y="6356351"/>
            <a:ext cx="2743200" cy="365129"/>
          </a:xfrm>
          <a:prstGeom prst="rect">
            <a:avLst/>
          </a:prstGeom>
          <a:noFill/>
          <a:ln>
            <a:noFill/>
          </a:ln>
        </p:spPr>
        <p:txBody>
          <a:bodyPr vert="horz" wrap="square" lIns="91440" tIns="45720" rIns="91440" bIns="45720" anchor="ctr" anchorCtr="0" compatLnSpc="1">
            <a:noAutofit/>
          </a:bodyPr>
          <a:lstStyle>
            <a:lvl1pPr marL="0" marR="0" lvl="0" indent="0" algn="r" defTabSz="914400" rtl="0" fontAlgn="auto" hangingPunct="1">
              <a:lnSpc>
                <a:spcPct val="100000"/>
              </a:lnSpc>
              <a:spcBef>
                <a:spcPts val="0"/>
              </a:spcBef>
              <a:spcAft>
                <a:spcPts val="0"/>
              </a:spcAft>
              <a:buNone/>
              <a:tabLst/>
              <a:defRPr lang="en-DE" sz="1200" b="0" i="0" u="none" strike="noStrike" kern="1200" cap="none" spc="0" baseline="0">
                <a:solidFill>
                  <a:srgbClr val="898989"/>
                </a:solidFill>
                <a:uFillTx/>
                <a:latin typeface="Calibri"/>
              </a:defRPr>
            </a:lvl1pPr>
          </a:lstStyle>
          <a:p>
            <a:pPr lvl="0"/>
            <a:fld id="{CE8BB804-1F46-43AB-806E-08667AAE5E63}" type="slidenum">
              <a:t>‹#›</a:t>
            </a:fld>
            <a:endParaRPr lang="en-DE"/>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marL="0" marR="0" lvl="0" indent="0" algn="l" defTabSz="914400" rtl="0" fontAlgn="auto" hangingPunct="1">
        <a:lnSpc>
          <a:spcPct val="90000"/>
        </a:lnSpc>
        <a:spcBef>
          <a:spcPts val="0"/>
        </a:spcBef>
        <a:spcAft>
          <a:spcPts val="0"/>
        </a:spcAft>
        <a:buNone/>
        <a:tabLst/>
        <a:defRPr lang="en-US" sz="4400" b="0" i="0" u="none" strike="noStrike" kern="1200" cap="none" spc="0" baseline="0">
          <a:solidFill>
            <a:srgbClr val="000000"/>
          </a:solidFill>
          <a:uFillTx/>
          <a:latin typeface="Calibri Light"/>
        </a:defRPr>
      </a:lvl1pPr>
    </p:titleStyle>
    <p:bodyStyle>
      <a:lvl1pPr marL="228600" marR="0" lvl="0" indent="-228600" algn="l" defTabSz="914400" rtl="0" fontAlgn="auto" hangingPunct="1">
        <a:lnSpc>
          <a:spcPct val="90000"/>
        </a:lnSpc>
        <a:spcBef>
          <a:spcPts val="1000"/>
        </a:spcBef>
        <a:spcAft>
          <a:spcPts val="0"/>
        </a:spcAft>
        <a:buSzPct val="100000"/>
        <a:buFont typeface="Arial" pitchFamily="34"/>
        <a:buChar char="•"/>
        <a:tabLst/>
        <a:defRPr lang="en-US" sz="2800" b="0" i="0" u="none" strike="noStrike" kern="1200" cap="none" spc="0" baseline="0">
          <a:solidFill>
            <a:srgbClr val="000000"/>
          </a:solidFill>
          <a:uFillTx/>
          <a:latin typeface="Calibri"/>
        </a:defRPr>
      </a:lvl1pPr>
      <a:lvl2pPr marL="685800" marR="0" lvl="1" indent="-228600" algn="l" defTabSz="914400" rtl="0" fontAlgn="auto" hangingPunct="1">
        <a:lnSpc>
          <a:spcPct val="90000"/>
        </a:lnSpc>
        <a:spcBef>
          <a:spcPts val="500"/>
        </a:spcBef>
        <a:spcAft>
          <a:spcPts val="0"/>
        </a:spcAft>
        <a:buSzPct val="100000"/>
        <a:buFont typeface="Arial" pitchFamily="34"/>
        <a:buChar char="•"/>
        <a:tabLst/>
        <a:defRPr lang="en-US" sz="2400" b="0" i="0" u="none" strike="noStrike" kern="1200" cap="none" spc="0" baseline="0">
          <a:solidFill>
            <a:srgbClr val="000000"/>
          </a:solidFill>
          <a:uFillTx/>
          <a:latin typeface="Calibri"/>
        </a:defRPr>
      </a:lvl2pPr>
      <a:lvl3pPr marL="1143000" marR="0" lvl="2" indent="-228600" algn="l" defTabSz="914400" rtl="0" fontAlgn="auto" hangingPunct="1">
        <a:lnSpc>
          <a:spcPct val="90000"/>
        </a:lnSpc>
        <a:spcBef>
          <a:spcPts val="500"/>
        </a:spcBef>
        <a:spcAft>
          <a:spcPts val="0"/>
        </a:spcAft>
        <a:buSzPct val="100000"/>
        <a:buFont typeface="Arial" pitchFamily="34"/>
        <a:buChar char="•"/>
        <a:tabLst/>
        <a:defRPr lang="en-US" sz="2000" b="0" i="0" u="none" strike="noStrike" kern="1200" cap="none" spc="0" baseline="0">
          <a:solidFill>
            <a:srgbClr val="000000"/>
          </a:solidFill>
          <a:uFillTx/>
          <a:latin typeface="Calibri"/>
        </a:defRPr>
      </a:lvl3pPr>
      <a:lvl4pPr marL="1600200" marR="0" lvl="3" indent="-228600" algn="l" defTabSz="914400" rtl="0" fontAlgn="auto" hangingPunct="1">
        <a:lnSpc>
          <a:spcPct val="90000"/>
        </a:lnSpc>
        <a:spcBef>
          <a:spcPts val="500"/>
        </a:spcBef>
        <a:spcAft>
          <a:spcPts val="0"/>
        </a:spcAft>
        <a:buSzPct val="100000"/>
        <a:buFont typeface="Arial" pitchFamily="34"/>
        <a:buChar char="•"/>
        <a:tabLst/>
        <a:defRPr lang="en-US" sz="1800" b="0" i="0" u="none" strike="noStrike" kern="1200" cap="none" spc="0" baseline="0">
          <a:solidFill>
            <a:srgbClr val="000000"/>
          </a:solidFill>
          <a:uFillTx/>
          <a:latin typeface="Calibri"/>
        </a:defRPr>
      </a:lvl4pPr>
      <a:lvl5pPr marL="2057400" marR="0" lvl="4" indent="-228600" algn="l" defTabSz="914400" rtl="0" fontAlgn="auto" hangingPunct="1">
        <a:lnSpc>
          <a:spcPct val="90000"/>
        </a:lnSpc>
        <a:spcBef>
          <a:spcPts val="500"/>
        </a:spcBef>
        <a:spcAft>
          <a:spcPts val="0"/>
        </a:spcAft>
        <a:buSzPct val="100000"/>
        <a:buFont typeface="Arial" pitchFamily="34"/>
        <a:buChar char="•"/>
        <a:tabLst/>
        <a:defRPr lang="en-US" sz="1800" b="0" i="0" u="none" strike="noStrike" kern="1200" cap="none" spc="0" baseline="0">
          <a:solidFill>
            <a:srgbClr val="000000"/>
          </a:solidFill>
          <a:uFillTx/>
          <a:latin typeface="Calibri"/>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name="Slide2">
    <p:bg>
      <p:bgPr>
        <a:solidFill>
          <a:srgbClr val="FFFFFF"/>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9AD87A-5293-452F-8863-35DC906AF227}"/>
              </a:ext>
            </a:extLst>
          </p:cNvPr>
          <p:cNvSpPr txBox="1">
            <a:spLocks noGrp="1"/>
          </p:cNvSpPr>
          <p:nvPr>
            <p:ph type="title"/>
          </p:nvPr>
        </p:nvSpPr>
        <p:spPr>
          <a:xfrm>
            <a:off x="947528" y="172282"/>
            <a:ext cx="7792279" cy="1338471"/>
          </a:xfrm>
        </p:spPr>
        <p:txBody>
          <a:bodyPr>
            <a:noAutofit/>
          </a:bodyPr>
          <a:lstStyle/>
          <a:p>
            <a:pPr lvl="0"/>
            <a:br>
              <a:rPr lang="en-GB" sz="3600" b="1">
                <a:latin typeface="Calibri"/>
              </a:rPr>
            </a:br>
            <a:r>
              <a:rPr lang="en-GB" sz="3600" b="1">
                <a:latin typeface="Calibri"/>
              </a:rPr>
              <a:t>     </a:t>
            </a:r>
            <a:br>
              <a:rPr lang="en-GB" sz="3600" b="1">
                <a:latin typeface="Calibri"/>
              </a:rPr>
            </a:br>
            <a:r>
              <a:rPr lang="en-GB" sz="3600" b="1">
                <a:latin typeface="Calibri"/>
              </a:rPr>
              <a:t>       </a:t>
            </a:r>
            <a:r>
              <a:rPr lang="en-GB" sz="3600" b="1">
                <a:solidFill>
                  <a:srgbClr val="2F5597"/>
                </a:solidFill>
                <a:latin typeface="Calibri"/>
              </a:rPr>
              <a:t>English A: Language and Literature</a:t>
            </a:r>
            <a:br>
              <a:rPr lang="en-GB" sz="3600" b="1">
                <a:solidFill>
                  <a:srgbClr val="2F5597"/>
                </a:solidFill>
                <a:latin typeface="Calibri"/>
              </a:rPr>
            </a:br>
            <a:br>
              <a:rPr lang="en-GB" sz="3600" b="1">
                <a:solidFill>
                  <a:srgbClr val="2F5597"/>
                </a:solidFill>
                <a:latin typeface="Calibri"/>
              </a:rPr>
            </a:br>
            <a:br>
              <a:rPr lang="en-GB" sz="3600" b="1">
                <a:solidFill>
                  <a:srgbClr val="2F5597"/>
                </a:solidFill>
                <a:latin typeface="Calibri"/>
              </a:rPr>
            </a:br>
            <a:endParaRPr lang="en-DE" sz="3600" b="1">
              <a:solidFill>
                <a:srgbClr val="2F5597"/>
              </a:solidFill>
              <a:latin typeface="Calibri"/>
            </a:endParaRPr>
          </a:p>
        </p:txBody>
      </p:sp>
      <p:sp>
        <p:nvSpPr>
          <p:cNvPr id="3" name="Content Placeholder 9">
            <a:extLst>
              <a:ext uri="{FF2B5EF4-FFF2-40B4-BE49-F238E27FC236}">
                <a16:creationId xmlns:a16="http://schemas.microsoft.com/office/drawing/2014/main" id="{57354938-E2AD-4D04-A2AC-D8226A277EA7}"/>
              </a:ext>
            </a:extLst>
          </p:cNvPr>
          <p:cNvSpPr txBox="1">
            <a:spLocks noGrp="1"/>
          </p:cNvSpPr>
          <p:nvPr>
            <p:ph idx="1"/>
          </p:nvPr>
        </p:nvSpPr>
        <p:spPr>
          <a:xfrm>
            <a:off x="1285463" y="1649897"/>
            <a:ext cx="7290895" cy="3697358"/>
          </a:xfrm>
        </p:spPr>
        <p:txBody>
          <a:bodyPr anchor="ctr"/>
          <a:lstStyle/>
          <a:p>
            <a:pPr marL="0" lvl="0" indent="0">
              <a:lnSpc>
                <a:spcPct val="70000"/>
              </a:lnSpc>
              <a:buNone/>
            </a:pPr>
            <a:endParaRPr lang="en-GB" sz="2600" b="1"/>
          </a:p>
          <a:p>
            <a:pPr marL="0" lvl="0" indent="0">
              <a:lnSpc>
                <a:spcPct val="70000"/>
              </a:lnSpc>
              <a:buNone/>
            </a:pPr>
            <a:endParaRPr lang="en-GB" sz="4000" b="1">
              <a:solidFill>
                <a:srgbClr val="2F5597"/>
              </a:solidFill>
            </a:endParaRPr>
          </a:p>
          <a:p>
            <a:pPr marL="0" lvl="0" indent="0">
              <a:lnSpc>
                <a:spcPct val="70000"/>
              </a:lnSpc>
              <a:buNone/>
            </a:pPr>
            <a:r>
              <a:rPr lang="en-GB" sz="4000" b="1">
                <a:solidFill>
                  <a:srgbClr val="2F5597"/>
                </a:solidFill>
              </a:rPr>
              <a:t>Assessment: A Short Introduction</a:t>
            </a:r>
          </a:p>
        </p:txBody>
      </p:sp>
      <p:sp>
        <p:nvSpPr>
          <p:cNvPr id="4" name="Rectangle 12">
            <a:extLst>
              <a:ext uri="{FF2B5EF4-FFF2-40B4-BE49-F238E27FC236}">
                <a16:creationId xmlns:a16="http://schemas.microsoft.com/office/drawing/2014/main" id="{7157786B-95F4-4874-AD5C-666322E083C0}"/>
              </a:ext>
            </a:extLst>
          </p:cNvPr>
          <p:cNvSpPr>
            <a:spLocks noMove="1" noResize="1"/>
          </p:cNvSpPr>
          <p:nvPr/>
        </p:nvSpPr>
        <p:spPr>
          <a:xfrm>
            <a:off x="10088876" y="0"/>
            <a:ext cx="2103120" cy="6858000"/>
          </a:xfrm>
          <a:prstGeom prst="rect">
            <a:avLst/>
          </a:prstGeom>
          <a:solidFill>
            <a:srgbClr val="4472C4"/>
          </a:solidFill>
          <a:ln cap="flat">
            <a:noFill/>
            <a:prstDash val="solid"/>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FFFFFF"/>
              </a:solidFill>
              <a:uFillTx/>
              <a:latin typeface="Calibri"/>
            </a:endParaRPr>
          </a:p>
        </p:txBody>
      </p:sp>
      <p:sp>
        <p:nvSpPr>
          <p:cNvPr id="5" name="Oval 14">
            <a:extLst>
              <a:ext uri="{FF2B5EF4-FFF2-40B4-BE49-F238E27FC236}">
                <a16:creationId xmlns:a16="http://schemas.microsoft.com/office/drawing/2014/main" id="{675017F0-1E11-44E4-98E6-72D99D501808}"/>
              </a:ext>
            </a:extLst>
          </p:cNvPr>
          <p:cNvSpPr>
            <a:spLocks noMove="1" noResize="1"/>
          </p:cNvSpPr>
          <p:nvPr/>
        </p:nvSpPr>
        <p:spPr>
          <a:xfrm>
            <a:off x="8915400" y="2358914"/>
            <a:ext cx="2140171" cy="2140171"/>
          </a:xfrm>
          <a:custGeom>
            <a:avLst/>
            <a:gdLst>
              <a:gd name="f0" fmla="val 21600000"/>
              <a:gd name="f1" fmla="val 10800000"/>
              <a:gd name="f2" fmla="val 5400000"/>
              <a:gd name="f3" fmla="val 180"/>
              <a:gd name="f4" fmla="val w"/>
              <a:gd name="f5" fmla="val h"/>
              <a:gd name="f6" fmla="val ss"/>
              <a:gd name="f7" fmla="val 0"/>
              <a:gd name="f8" fmla="*/ 5419351 1 1725033"/>
              <a:gd name="f9" fmla="+- 0 0 -360"/>
              <a:gd name="f10" fmla="+- 0 0 -180"/>
              <a:gd name="f11" fmla="abs f4"/>
              <a:gd name="f12" fmla="abs f5"/>
              <a:gd name="f13" fmla="abs f6"/>
              <a:gd name="f14" fmla="+- 2700000 f2 0"/>
              <a:gd name="f15" fmla="*/ f9 f1 1"/>
              <a:gd name="f16" fmla="*/ f10 f1 1"/>
              <a:gd name="f17" fmla="?: f11 f4 1"/>
              <a:gd name="f18" fmla="?: f12 f5 1"/>
              <a:gd name="f19" fmla="?: f13 f6 1"/>
              <a:gd name="f20" fmla="+- f14 0 f2"/>
              <a:gd name="f21" fmla="*/ f15 1 f3"/>
              <a:gd name="f22" fmla="*/ f16 1 f3"/>
              <a:gd name="f23" fmla="*/ f17 1 21600"/>
              <a:gd name="f24" fmla="*/ f18 1 21600"/>
              <a:gd name="f25" fmla="*/ 21600 f17 1"/>
              <a:gd name="f26" fmla="*/ 21600 f18 1"/>
              <a:gd name="f27" fmla="+- f20 f2 0"/>
              <a:gd name="f28" fmla="+- f21 0 f2"/>
              <a:gd name="f29" fmla="+- f22 0 f2"/>
              <a:gd name="f30" fmla="min f24 f23"/>
              <a:gd name="f31" fmla="*/ f25 1 f19"/>
              <a:gd name="f32" fmla="*/ f26 1 f19"/>
              <a:gd name="f33" fmla="*/ f27 f8 1"/>
              <a:gd name="f34" fmla="val f31"/>
              <a:gd name="f35" fmla="val f32"/>
              <a:gd name="f36" fmla="*/ f33 1 f1"/>
              <a:gd name="f37" fmla="*/ f7 f30 1"/>
              <a:gd name="f38" fmla="+- f35 0 f7"/>
              <a:gd name="f39" fmla="+- f34 0 f7"/>
              <a:gd name="f40" fmla="+- 0 0 f36"/>
              <a:gd name="f41" fmla="*/ f38 1 2"/>
              <a:gd name="f42" fmla="*/ f39 1 2"/>
              <a:gd name="f43" fmla="+- 0 0 f40"/>
              <a:gd name="f44" fmla="+- f7 f41 0"/>
              <a:gd name="f45" fmla="+- f7 f42 0"/>
              <a:gd name="f46" fmla="*/ f43 f1 1"/>
              <a:gd name="f47" fmla="*/ f42 f30 1"/>
              <a:gd name="f48" fmla="*/ f41 f30 1"/>
              <a:gd name="f49" fmla="*/ f46 1 f8"/>
              <a:gd name="f50" fmla="*/ f44 f30 1"/>
              <a:gd name="f51" fmla="+- f49 0 f2"/>
              <a:gd name="f52" fmla="cos 1 f51"/>
              <a:gd name="f53" fmla="sin 1 f51"/>
              <a:gd name="f54" fmla="+- 0 0 f52"/>
              <a:gd name="f55" fmla="+- 0 0 f53"/>
              <a:gd name="f56" fmla="+- 0 0 f54"/>
              <a:gd name="f57" fmla="+- 0 0 f55"/>
              <a:gd name="f58" fmla="val f56"/>
              <a:gd name="f59" fmla="val f57"/>
              <a:gd name="f60" fmla="*/ f58 f42 1"/>
              <a:gd name="f61" fmla="*/ f59 f41 1"/>
              <a:gd name="f62" fmla="+- f45 0 f60"/>
              <a:gd name="f63" fmla="+- f45 f60 0"/>
              <a:gd name="f64" fmla="+- f44 0 f61"/>
              <a:gd name="f65" fmla="+- f44 f61 0"/>
              <a:gd name="f66" fmla="*/ f62 f30 1"/>
              <a:gd name="f67" fmla="*/ f64 f30 1"/>
              <a:gd name="f68" fmla="*/ f63 f30 1"/>
              <a:gd name="f69" fmla="*/ f65 f30 1"/>
            </a:gdLst>
            <a:ahLst/>
            <a:cxnLst>
              <a:cxn ang="3cd4">
                <a:pos x="hc" y="t"/>
              </a:cxn>
              <a:cxn ang="0">
                <a:pos x="r" y="vc"/>
              </a:cxn>
              <a:cxn ang="cd4">
                <a:pos x="hc" y="b"/>
              </a:cxn>
              <a:cxn ang="cd2">
                <a:pos x="l" y="vc"/>
              </a:cxn>
              <a:cxn ang="f28">
                <a:pos x="f66" y="f67"/>
              </a:cxn>
              <a:cxn ang="f29">
                <a:pos x="f66" y="f69"/>
              </a:cxn>
              <a:cxn ang="f29">
                <a:pos x="f68" y="f69"/>
              </a:cxn>
              <a:cxn ang="f28">
                <a:pos x="f68" y="f67"/>
              </a:cxn>
            </a:cxnLst>
            <a:rect l="f66" t="f67" r="f68" b="f69"/>
            <a:pathLst>
              <a:path>
                <a:moveTo>
                  <a:pt x="f37" y="f50"/>
                </a:moveTo>
                <a:arcTo wR="f47" hR="f48" stAng="f1" swAng="f0"/>
                <a:close/>
              </a:path>
            </a:pathLst>
          </a:custGeom>
          <a:solidFill>
            <a:srgbClr val="FFFFFF"/>
          </a:solidFill>
          <a:ln w="22229" cap="flat">
            <a:solidFill>
              <a:srgbClr val="36678C"/>
            </a:solidFill>
            <a:prstDash val="solid"/>
            <a:miter/>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FFFFFF"/>
              </a:solidFill>
              <a:uFillTx/>
              <a:latin typeface="Calibri"/>
            </a:endParaRPr>
          </a:p>
        </p:txBody>
      </p:sp>
      <p:pic>
        <p:nvPicPr>
          <p:cNvPr id="6" name="Content Placeholder 4">
            <a:extLst>
              <a:ext uri="{FF2B5EF4-FFF2-40B4-BE49-F238E27FC236}">
                <a16:creationId xmlns:a16="http://schemas.microsoft.com/office/drawing/2014/main" id="{76D47B64-A23F-46A1-9F28-541B7198A2CF}"/>
              </a:ext>
            </a:extLst>
          </p:cNvPr>
          <p:cNvPicPr>
            <a:picLocks noChangeAspect="1"/>
          </p:cNvPicPr>
          <p:nvPr/>
        </p:nvPicPr>
        <p:blipFill>
          <a:blip r:embed="rId2"/>
          <a:stretch>
            <a:fillRect/>
          </a:stretch>
        </p:blipFill>
        <p:spPr>
          <a:xfrm>
            <a:off x="9254441" y="3197656"/>
            <a:ext cx="1462089" cy="462686"/>
          </a:xfrm>
          <a:prstGeom prst="rect">
            <a:avLst/>
          </a:prstGeom>
          <a:noFill/>
          <a:ln cap="flat">
            <a:noFill/>
          </a:ln>
        </p:spPr>
      </p:pic>
      <p:pic>
        <p:nvPicPr>
          <p:cNvPr id="7" name="Picture 6">
            <a:extLst>
              <a:ext uri="{FF2B5EF4-FFF2-40B4-BE49-F238E27FC236}">
                <a16:creationId xmlns:a16="http://schemas.microsoft.com/office/drawing/2014/main" id="{6B285A91-CDBB-4180-ADE3-B5BA5C46AF72}"/>
              </a:ext>
            </a:extLst>
          </p:cNvPr>
          <p:cNvPicPr>
            <a:picLocks noChangeAspect="1"/>
          </p:cNvPicPr>
          <p:nvPr/>
        </p:nvPicPr>
        <p:blipFill>
          <a:blip r:embed="rId2"/>
          <a:stretch>
            <a:fillRect/>
          </a:stretch>
        </p:blipFill>
        <p:spPr>
          <a:xfrm>
            <a:off x="3150181" y="1649897"/>
            <a:ext cx="3009903" cy="978645"/>
          </a:xfrm>
          <a:prstGeom prst="rect">
            <a:avLst/>
          </a:prstGeom>
          <a:noFill/>
          <a:ln cap="flat">
            <a:noFill/>
          </a:ln>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11">
    <p:bg>
      <p:bgPr>
        <a:solidFill>
          <a:srgbClr val="FFFFFF"/>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84D04D-BF3B-4439-A0A7-A0998FE2FA60}"/>
              </a:ext>
            </a:extLst>
          </p:cNvPr>
          <p:cNvSpPr txBox="1">
            <a:spLocks noGrp="1"/>
          </p:cNvSpPr>
          <p:nvPr>
            <p:ph type="title"/>
          </p:nvPr>
        </p:nvSpPr>
        <p:spPr>
          <a:xfrm>
            <a:off x="947528" y="172282"/>
            <a:ext cx="7792279" cy="1338471"/>
          </a:xfrm>
        </p:spPr>
        <p:txBody>
          <a:bodyPr>
            <a:noAutofit/>
          </a:bodyPr>
          <a:lstStyle/>
          <a:p>
            <a:pPr lvl="0"/>
            <a:br>
              <a:rPr lang="en-GB" sz="3600" b="1">
                <a:latin typeface="Calibri"/>
              </a:rPr>
            </a:br>
            <a:r>
              <a:rPr lang="en-GB" sz="3600" b="1">
                <a:latin typeface="Calibri"/>
              </a:rPr>
              <a:t>     </a:t>
            </a:r>
            <a:br>
              <a:rPr lang="en-GB" sz="3600" b="1">
                <a:latin typeface="Calibri"/>
              </a:rPr>
            </a:br>
            <a:r>
              <a:rPr lang="en-GB" sz="3600" b="1">
                <a:latin typeface="Calibri"/>
              </a:rPr>
              <a:t>      </a:t>
            </a:r>
            <a:br>
              <a:rPr lang="en-GB" sz="3600" b="1">
                <a:latin typeface="Calibri"/>
              </a:rPr>
            </a:br>
            <a:r>
              <a:rPr lang="en-GB" sz="3600" b="1">
                <a:solidFill>
                  <a:srgbClr val="2F5597"/>
                </a:solidFill>
                <a:latin typeface="Calibri"/>
              </a:rPr>
              <a:t>What are the marking criteria at HL?</a:t>
            </a:r>
            <a:br>
              <a:rPr lang="en-GB" sz="3600" b="1">
                <a:solidFill>
                  <a:srgbClr val="2F5597"/>
                </a:solidFill>
                <a:latin typeface="Calibri"/>
              </a:rPr>
            </a:br>
            <a:br>
              <a:rPr lang="en-GB" sz="3600" b="1">
                <a:solidFill>
                  <a:srgbClr val="2F5597"/>
                </a:solidFill>
                <a:latin typeface="Calibri"/>
              </a:rPr>
            </a:br>
            <a:br>
              <a:rPr lang="en-GB" sz="3600" b="1">
                <a:solidFill>
                  <a:srgbClr val="2F5597"/>
                </a:solidFill>
                <a:latin typeface="Calibri"/>
              </a:rPr>
            </a:br>
            <a:br>
              <a:rPr lang="en-GB" sz="3600" b="1">
                <a:solidFill>
                  <a:srgbClr val="2F5597"/>
                </a:solidFill>
                <a:latin typeface="Calibri"/>
              </a:rPr>
            </a:br>
            <a:endParaRPr lang="en-DE" sz="3600" b="1">
              <a:solidFill>
                <a:srgbClr val="2F5597"/>
              </a:solidFill>
              <a:latin typeface="Calibri"/>
            </a:endParaRPr>
          </a:p>
        </p:txBody>
      </p:sp>
      <p:sp>
        <p:nvSpPr>
          <p:cNvPr id="3" name="Content Placeholder 9">
            <a:extLst>
              <a:ext uri="{FF2B5EF4-FFF2-40B4-BE49-F238E27FC236}">
                <a16:creationId xmlns:a16="http://schemas.microsoft.com/office/drawing/2014/main" id="{A5380609-DE67-48B3-9F4C-D2999C8614FA}"/>
              </a:ext>
            </a:extLst>
          </p:cNvPr>
          <p:cNvSpPr txBox="1">
            <a:spLocks noGrp="1"/>
          </p:cNvSpPr>
          <p:nvPr>
            <p:ph idx="1"/>
          </p:nvPr>
        </p:nvSpPr>
        <p:spPr>
          <a:xfrm>
            <a:off x="1285463" y="1014151"/>
            <a:ext cx="7290895" cy="5458693"/>
          </a:xfrm>
        </p:spPr>
        <p:txBody>
          <a:bodyPr anchor="ctr"/>
          <a:lstStyle/>
          <a:p>
            <a:pPr marL="0" lvl="0" indent="0">
              <a:lnSpc>
                <a:spcPct val="70000"/>
              </a:lnSpc>
              <a:buNone/>
            </a:pPr>
            <a:endParaRPr lang="en-GB" b="1">
              <a:solidFill>
                <a:srgbClr val="2F5597"/>
              </a:solidFill>
            </a:endParaRPr>
          </a:p>
          <a:p>
            <a:pPr marL="0" lvl="0" indent="0">
              <a:lnSpc>
                <a:spcPct val="70000"/>
              </a:lnSpc>
              <a:buNone/>
            </a:pPr>
            <a:endParaRPr lang="en-GB" b="1">
              <a:solidFill>
                <a:srgbClr val="2F5597"/>
              </a:solidFill>
            </a:endParaRPr>
          </a:p>
          <a:p>
            <a:pPr marL="0" lvl="0" indent="0">
              <a:lnSpc>
                <a:spcPct val="70000"/>
              </a:lnSpc>
              <a:buNone/>
            </a:pPr>
            <a:r>
              <a:rPr lang="en-GB" sz="2000" b="1">
                <a:solidFill>
                  <a:srgbClr val="2F5597"/>
                </a:solidFill>
              </a:rPr>
              <a:t>Internal Assessment</a:t>
            </a:r>
          </a:p>
          <a:p>
            <a:pPr marL="0" lvl="0" indent="0">
              <a:lnSpc>
                <a:spcPct val="70000"/>
              </a:lnSpc>
              <a:buNone/>
            </a:pPr>
            <a:endParaRPr lang="en-GB" sz="2000" b="1">
              <a:solidFill>
                <a:srgbClr val="2F5597"/>
              </a:solidFill>
            </a:endParaRPr>
          </a:p>
          <a:p>
            <a:pPr marL="0" lvl="0" indent="0">
              <a:lnSpc>
                <a:spcPct val="70000"/>
              </a:lnSpc>
              <a:buNone/>
            </a:pPr>
            <a:r>
              <a:rPr lang="en-GB" sz="2000" b="1">
                <a:solidFill>
                  <a:srgbClr val="2F5597"/>
                </a:solidFill>
              </a:rPr>
              <a:t>Individual oral</a:t>
            </a:r>
          </a:p>
          <a:p>
            <a:pPr marL="0" lvl="0" indent="0">
              <a:lnSpc>
                <a:spcPct val="70000"/>
              </a:lnSpc>
              <a:buNone/>
            </a:pPr>
            <a:endParaRPr lang="en-GB" sz="2000" b="1"/>
          </a:p>
          <a:p>
            <a:pPr marL="0" lvl="0" indent="0">
              <a:lnSpc>
                <a:spcPct val="70000"/>
              </a:lnSpc>
              <a:buNone/>
            </a:pPr>
            <a:r>
              <a:rPr lang="en-GB" sz="2000" b="1"/>
              <a:t>Criterion A: Knowledge, understanding and interpretation (10 marks)</a:t>
            </a:r>
          </a:p>
          <a:p>
            <a:pPr marL="0" lvl="0" indent="0">
              <a:lnSpc>
                <a:spcPct val="70000"/>
              </a:lnSpc>
              <a:buNone/>
            </a:pPr>
            <a:endParaRPr lang="en-GB" sz="2000" b="1"/>
          </a:p>
          <a:p>
            <a:pPr marL="0" lvl="0" indent="0">
              <a:lnSpc>
                <a:spcPct val="70000"/>
              </a:lnSpc>
              <a:buNone/>
            </a:pPr>
            <a:r>
              <a:rPr lang="en-GB" sz="2000" b="1"/>
              <a:t>Criterion B: Analysis and evaluation (10 marks)</a:t>
            </a:r>
          </a:p>
          <a:p>
            <a:pPr marL="0" lvl="0" indent="0">
              <a:lnSpc>
                <a:spcPct val="70000"/>
              </a:lnSpc>
              <a:buNone/>
            </a:pPr>
            <a:endParaRPr lang="en-GB" sz="2000" b="1"/>
          </a:p>
          <a:p>
            <a:pPr marL="0" lvl="0" indent="0">
              <a:lnSpc>
                <a:spcPct val="70000"/>
              </a:lnSpc>
              <a:buNone/>
            </a:pPr>
            <a:r>
              <a:rPr lang="en-GB" sz="2000" b="1"/>
              <a:t>Criterion C: Focus and organisation (10 marks)</a:t>
            </a:r>
          </a:p>
          <a:p>
            <a:pPr marL="0" lvl="0" indent="0">
              <a:lnSpc>
                <a:spcPct val="70000"/>
              </a:lnSpc>
              <a:buNone/>
            </a:pPr>
            <a:endParaRPr lang="en-GB" sz="2000" b="1"/>
          </a:p>
          <a:p>
            <a:pPr marL="0" lvl="0" indent="0">
              <a:lnSpc>
                <a:spcPct val="70000"/>
              </a:lnSpc>
              <a:buNone/>
            </a:pPr>
            <a:r>
              <a:rPr lang="en-GB" sz="2000" b="1"/>
              <a:t>Criterion D: Language (10 marks)</a:t>
            </a:r>
          </a:p>
          <a:p>
            <a:pPr marL="0" lvl="0" indent="0">
              <a:lnSpc>
                <a:spcPct val="70000"/>
              </a:lnSpc>
              <a:buNone/>
            </a:pPr>
            <a:endParaRPr lang="en-GB" sz="4000" b="1">
              <a:solidFill>
                <a:srgbClr val="2F5597"/>
              </a:solidFill>
            </a:endParaRPr>
          </a:p>
          <a:p>
            <a:pPr marL="0" lvl="0" indent="0">
              <a:lnSpc>
                <a:spcPct val="70000"/>
              </a:lnSpc>
              <a:buNone/>
            </a:pPr>
            <a:endParaRPr lang="en-GB" sz="4000" b="1">
              <a:solidFill>
                <a:srgbClr val="2F5597"/>
              </a:solidFill>
            </a:endParaRPr>
          </a:p>
        </p:txBody>
      </p:sp>
      <p:sp>
        <p:nvSpPr>
          <p:cNvPr id="4" name="Rectangle 12">
            <a:extLst>
              <a:ext uri="{FF2B5EF4-FFF2-40B4-BE49-F238E27FC236}">
                <a16:creationId xmlns:a16="http://schemas.microsoft.com/office/drawing/2014/main" id="{B45E74E7-65D9-40A5-A54A-0DF7B7BACDC7}"/>
              </a:ext>
            </a:extLst>
          </p:cNvPr>
          <p:cNvSpPr>
            <a:spLocks noMove="1" noResize="1"/>
          </p:cNvSpPr>
          <p:nvPr/>
        </p:nvSpPr>
        <p:spPr>
          <a:xfrm>
            <a:off x="10088876" y="0"/>
            <a:ext cx="2103120" cy="6858000"/>
          </a:xfrm>
          <a:prstGeom prst="rect">
            <a:avLst/>
          </a:prstGeom>
          <a:solidFill>
            <a:srgbClr val="4472C4"/>
          </a:solidFill>
          <a:ln cap="flat">
            <a:noFill/>
            <a:prstDash val="solid"/>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FFFFFF"/>
              </a:solidFill>
              <a:uFillTx/>
              <a:latin typeface="Calibri"/>
            </a:endParaRPr>
          </a:p>
        </p:txBody>
      </p:sp>
      <p:sp>
        <p:nvSpPr>
          <p:cNvPr id="5" name="Oval 14">
            <a:extLst>
              <a:ext uri="{FF2B5EF4-FFF2-40B4-BE49-F238E27FC236}">
                <a16:creationId xmlns:a16="http://schemas.microsoft.com/office/drawing/2014/main" id="{3BE96DFE-48C6-4657-9D70-308E92C5A9FF}"/>
              </a:ext>
            </a:extLst>
          </p:cNvPr>
          <p:cNvSpPr>
            <a:spLocks noMove="1" noResize="1"/>
          </p:cNvSpPr>
          <p:nvPr/>
        </p:nvSpPr>
        <p:spPr>
          <a:xfrm>
            <a:off x="8915400" y="2358914"/>
            <a:ext cx="2140171" cy="2140171"/>
          </a:xfrm>
          <a:custGeom>
            <a:avLst/>
            <a:gdLst>
              <a:gd name="f0" fmla="val 21600000"/>
              <a:gd name="f1" fmla="val 10800000"/>
              <a:gd name="f2" fmla="val 5400000"/>
              <a:gd name="f3" fmla="val 180"/>
              <a:gd name="f4" fmla="val w"/>
              <a:gd name="f5" fmla="val h"/>
              <a:gd name="f6" fmla="val ss"/>
              <a:gd name="f7" fmla="val 0"/>
              <a:gd name="f8" fmla="*/ 5419351 1 1725033"/>
              <a:gd name="f9" fmla="+- 0 0 -360"/>
              <a:gd name="f10" fmla="+- 0 0 -180"/>
              <a:gd name="f11" fmla="abs f4"/>
              <a:gd name="f12" fmla="abs f5"/>
              <a:gd name="f13" fmla="abs f6"/>
              <a:gd name="f14" fmla="+- 2700000 f2 0"/>
              <a:gd name="f15" fmla="*/ f9 f1 1"/>
              <a:gd name="f16" fmla="*/ f10 f1 1"/>
              <a:gd name="f17" fmla="?: f11 f4 1"/>
              <a:gd name="f18" fmla="?: f12 f5 1"/>
              <a:gd name="f19" fmla="?: f13 f6 1"/>
              <a:gd name="f20" fmla="+- f14 0 f2"/>
              <a:gd name="f21" fmla="*/ f15 1 f3"/>
              <a:gd name="f22" fmla="*/ f16 1 f3"/>
              <a:gd name="f23" fmla="*/ f17 1 21600"/>
              <a:gd name="f24" fmla="*/ f18 1 21600"/>
              <a:gd name="f25" fmla="*/ 21600 f17 1"/>
              <a:gd name="f26" fmla="*/ 21600 f18 1"/>
              <a:gd name="f27" fmla="+- f20 f2 0"/>
              <a:gd name="f28" fmla="+- f21 0 f2"/>
              <a:gd name="f29" fmla="+- f22 0 f2"/>
              <a:gd name="f30" fmla="min f24 f23"/>
              <a:gd name="f31" fmla="*/ f25 1 f19"/>
              <a:gd name="f32" fmla="*/ f26 1 f19"/>
              <a:gd name="f33" fmla="*/ f27 f8 1"/>
              <a:gd name="f34" fmla="val f31"/>
              <a:gd name="f35" fmla="val f32"/>
              <a:gd name="f36" fmla="*/ f33 1 f1"/>
              <a:gd name="f37" fmla="*/ f7 f30 1"/>
              <a:gd name="f38" fmla="+- f35 0 f7"/>
              <a:gd name="f39" fmla="+- f34 0 f7"/>
              <a:gd name="f40" fmla="+- 0 0 f36"/>
              <a:gd name="f41" fmla="*/ f38 1 2"/>
              <a:gd name="f42" fmla="*/ f39 1 2"/>
              <a:gd name="f43" fmla="+- 0 0 f40"/>
              <a:gd name="f44" fmla="+- f7 f41 0"/>
              <a:gd name="f45" fmla="+- f7 f42 0"/>
              <a:gd name="f46" fmla="*/ f43 f1 1"/>
              <a:gd name="f47" fmla="*/ f42 f30 1"/>
              <a:gd name="f48" fmla="*/ f41 f30 1"/>
              <a:gd name="f49" fmla="*/ f46 1 f8"/>
              <a:gd name="f50" fmla="*/ f44 f30 1"/>
              <a:gd name="f51" fmla="+- f49 0 f2"/>
              <a:gd name="f52" fmla="cos 1 f51"/>
              <a:gd name="f53" fmla="sin 1 f51"/>
              <a:gd name="f54" fmla="+- 0 0 f52"/>
              <a:gd name="f55" fmla="+- 0 0 f53"/>
              <a:gd name="f56" fmla="+- 0 0 f54"/>
              <a:gd name="f57" fmla="+- 0 0 f55"/>
              <a:gd name="f58" fmla="val f56"/>
              <a:gd name="f59" fmla="val f57"/>
              <a:gd name="f60" fmla="*/ f58 f42 1"/>
              <a:gd name="f61" fmla="*/ f59 f41 1"/>
              <a:gd name="f62" fmla="+- f45 0 f60"/>
              <a:gd name="f63" fmla="+- f45 f60 0"/>
              <a:gd name="f64" fmla="+- f44 0 f61"/>
              <a:gd name="f65" fmla="+- f44 f61 0"/>
              <a:gd name="f66" fmla="*/ f62 f30 1"/>
              <a:gd name="f67" fmla="*/ f64 f30 1"/>
              <a:gd name="f68" fmla="*/ f63 f30 1"/>
              <a:gd name="f69" fmla="*/ f65 f30 1"/>
            </a:gdLst>
            <a:ahLst/>
            <a:cxnLst>
              <a:cxn ang="3cd4">
                <a:pos x="hc" y="t"/>
              </a:cxn>
              <a:cxn ang="0">
                <a:pos x="r" y="vc"/>
              </a:cxn>
              <a:cxn ang="cd4">
                <a:pos x="hc" y="b"/>
              </a:cxn>
              <a:cxn ang="cd2">
                <a:pos x="l" y="vc"/>
              </a:cxn>
              <a:cxn ang="f28">
                <a:pos x="f66" y="f67"/>
              </a:cxn>
              <a:cxn ang="f29">
                <a:pos x="f66" y="f69"/>
              </a:cxn>
              <a:cxn ang="f29">
                <a:pos x="f68" y="f69"/>
              </a:cxn>
              <a:cxn ang="f28">
                <a:pos x="f68" y="f67"/>
              </a:cxn>
            </a:cxnLst>
            <a:rect l="f66" t="f67" r="f68" b="f69"/>
            <a:pathLst>
              <a:path>
                <a:moveTo>
                  <a:pt x="f37" y="f50"/>
                </a:moveTo>
                <a:arcTo wR="f47" hR="f48" stAng="f1" swAng="f0"/>
                <a:close/>
              </a:path>
            </a:pathLst>
          </a:custGeom>
          <a:solidFill>
            <a:srgbClr val="FFFFFF"/>
          </a:solidFill>
          <a:ln w="22229" cap="flat">
            <a:solidFill>
              <a:srgbClr val="36678C"/>
            </a:solidFill>
            <a:prstDash val="solid"/>
            <a:miter/>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FFFFFF"/>
              </a:solidFill>
              <a:uFillTx/>
              <a:latin typeface="Calibri"/>
            </a:endParaRPr>
          </a:p>
        </p:txBody>
      </p:sp>
      <p:pic>
        <p:nvPicPr>
          <p:cNvPr id="6" name="Content Placeholder 4">
            <a:extLst>
              <a:ext uri="{FF2B5EF4-FFF2-40B4-BE49-F238E27FC236}">
                <a16:creationId xmlns:a16="http://schemas.microsoft.com/office/drawing/2014/main" id="{9026FA85-87F7-470A-B153-9E6722E21C5A}"/>
              </a:ext>
            </a:extLst>
          </p:cNvPr>
          <p:cNvPicPr>
            <a:picLocks noChangeAspect="1"/>
          </p:cNvPicPr>
          <p:nvPr/>
        </p:nvPicPr>
        <p:blipFill>
          <a:blip r:embed="rId2"/>
          <a:stretch>
            <a:fillRect/>
          </a:stretch>
        </p:blipFill>
        <p:spPr>
          <a:xfrm>
            <a:off x="9254441" y="3197656"/>
            <a:ext cx="1462089" cy="462686"/>
          </a:xfrm>
          <a:prstGeom prst="rect">
            <a:avLst/>
          </a:prstGeom>
          <a:noFill/>
          <a:ln cap="flat">
            <a:noFill/>
          </a:ln>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12">
    <p:bg>
      <p:bgPr>
        <a:solidFill>
          <a:srgbClr val="FFFFFF"/>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5F4505-2850-4EDD-956B-DF456DA4E530}"/>
              </a:ext>
            </a:extLst>
          </p:cNvPr>
          <p:cNvSpPr txBox="1">
            <a:spLocks noGrp="1"/>
          </p:cNvSpPr>
          <p:nvPr>
            <p:ph type="title"/>
          </p:nvPr>
        </p:nvSpPr>
        <p:spPr>
          <a:xfrm>
            <a:off x="1330040" y="172282"/>
            <a:ext cx="7409767" cy="1338471"/>
          </a:xfrm>
        </p:spPr>
        <p:txBody>
          <a:bodyPr>
            <a:noAutofit/>
          </a:bodyPr>
          <a:lstStyle/>
          <a:p>
            <a:pPr lvl="0"/>
            <a:br>
              <a:rPr lang="en-GB" sz="3600" b="1">
                <a:latin typeface="Calibri"/>
              </a:rPr>
            </a:br>
            <a:r>
              <a:rPr lang="en-GB" sz="3600" b="1">
                <a:latin typeface="Calibri"/>
              </a:rPr>
              <a:t>     </a:t>
            </a:r>
            <a:br>
              <a:rPr lang="en-GB" sz="3600" b="1">
                <a:latin typeface="Calibri"/>
              </a:rPr>
            </a:br>
            <a:r>
              <a:rPr lang="en-GB" sz="3600" b="1">
                <a:latin typeface="Calibri"/>
              </a:rPr>
              <a:t>    </a:t>
            </a:r>
            <a:br>
              <a:rPr lang="en-GB" sz="3600" b="1">
                <a:latin typeface="Calibri"/>
              </a:rPr>
            </a:br>
            <a:br>
              <a:rPr lang="en-GB" sz="3600" b="1">
                <a:latin typeface="Calibri"/>
              </a:rPr>
            </a:br>
            <a:r>
              <a:rPr lang="en-GB" sz="2800" b="1">
                <a:solidFill>
                  <a:srgbClr val="2F5597"/>
                </a:solidFill>
                <a:latin typeface="Calibri"/>
              </a:rPr>
              <a:t>What is the difference between external    assessment and internal assessment?</a:t>
            </a:r>
            <a:br>
              <a:rPr lang="en-GB" sz="2800" b="1">
                <a:solidFill>
                  <a:srgbClr val="2F5597"/>
                </a:solidFill>
                <a:latin typeface="Calibri"/>
              </a:rPr>
            </a:br>
            <a:br>
              <a:rPr lang="en-GB" sz="3600" b="1">
                <a:solidFill>
                  <a:srgbClr val="2F5597"/>
                </a:solidFill>
                <a:latin typeface="Calibri"/>
              </a:rPr>
            </a:br>
            <a:br>
              <a:rPr lang="en-GB" sz="3600" b="1">
                <a:solidFill>
                  <a:srgbClr val="2F5597"/>
                </a:solidFill>
                <a:latin typeface="Calibri"/>
              </a:rPr>
            </a:br>
            <a:endParaRPr lang="en-DE" sz="3600" b="1">
              <a:solidFill>
                <a:srgbClr val="2F5597"/>
              </a:solidFill>
              <a:latin typeface="Calibri"/>
            </a:endParaRPr>
          </a:p>
        </p:txBody>
      </p:sp>
      <p:sp>
        <p:nvSpPr>
          <p:cNvPr id="3" name="Content Placeholder 9">
            <a:extLst>
              <a:ext uri="{FF2B5EF4-FFF2-40B4-BE49-F238E27FC236}">
                <a16:creationId xmlns:a16="http://schemas.microsoft.com/office/drawing/2014/main" id="{0D9D219A-13ED-4FFE-89B0-0D9E44BE0BF8}"/>
              </a:ext>
            </a:extLst>
          </p:cNvPr>
          <p:cNvSpPr txBox="1">
            <a:spLocks noGrp="1"/>
          </p:cNvSpPr>
          <p:nvPr>
            <p:ph idx="1"/>
          </p:nvPr>
        </p:nvSpPr>
        <p:spPr>
          <a:xfrm>
            <a:off x="1285463" y="1302325"/>
            <a:ext cx="7629936" cy="5383392"/>
          </a:xfrm>
        </p:spPr>
        <p:txBody>
          <a:bodyPr anchor="ctr"/>
          <a:lstStyle/>
          <a:p>
            <a:pPr marL="0" lvl="0" indent="0">
              <a:lnSpc>
                <a:spcPct val="70000"/>
              </a:lnSpc>
              <a:buNone/>
            </a:pPr>
            <a:r>
              <a:rPr lang="en-GB" sz="2000" b="1">
                <a:solidFill>
                  <a:srgbClr val="2F5597"/>
                </a:solidFill>
              </a:rPr>
              <a:t>External assessment components are marked by IB examiners (i.e. most often, experienced IB teachers). Paper 1, Paper 2, and the Higher Level essay are all externally assessed. Paper 1 and Paper 2 are completed as examinations at the end of the second year of the IB Diploma (in May for schools registered for northern hemisphere examinations, and in November for schools registered for southern hemisphere examinations).</a:t>
            </a:r>
          </a:p>
          <a:p>
            <a:pPr marL="0" lvl="0" indent="0">
              <a:lnSpc>
                <a:spcPct val="70000"/>
              </a:lnSpc>
              <a:buNone/>
            </a:pPr>
            <a:endParaRPr lang="en-GB" sz="2000" b="1">
              <a:solidFill>
                <a:srgbClr val="2F5597"/>
              </a:solidFill>
            </a:endParaRPr>
          </a:p>
          <a:p>
            <a:pPr marL="0" lvl="0" indent="0">
              <a:lnSpc>
                <a:spcPct val="70000"/>
              </a:lnSpc>
              <a:buNone/>
            </a:pPr>
            <a:r>
              <a:rPr lang="en-GB" sz="2000" b="1">
                <a:solidFill>
                  <a:srgbClr val="2F5597"/>
                </a:solidFill>
              </a:rPr>
              <a:t>Internal Assessment is marked by class teachers. These marks may be moderated within departments prior to submission to the IB. Submitted marks are moderated by IB examiners (who listen to a sample of Individual orals selected by and submitted to the IB). </a:t>
            </a:r>
          </a:p>
          <a:p>
            <a:pPr marL="0" lvl="0" indent="0">
              <a:lnSpc>
                <a:spcPct val="70000"/>
              </a:lnSpc>
              <a:buNone/>
            </a:pPr>
            <a:endParaRPr lang="en-GB" sz="2000" b="1">
              <a:solidFill>
                <a:srgbClr val="2F5597"/>
              </a:solidFill>
            </a:endParaRPr>
          </a:p>
          <a:p>
            <a:pPr marL="0" lvl="0" indent="0">
              <a:lnSpc>
                <a:spcPct val="70000"/>
              </a:lnSpc>
              <a:buNone/>
            </a:pPr>
            <a:r>
              <a:rPr lang="en-GB" sz="2000" b="1">
                <a:solidFill>
                  <a:srgbClr val="2F5597"/>
                </a:solidFill>
              </a:rPr>
              <a:t>Dates for submission for the Higher level essay (external assessment) and the Individual oral (internal assessment) are set by the IB. These dates are published to IB Coordinators who share this information with teachers. Schools, in turn, set internal deadlines prior to the final IB deadline for submission.</a:t>
            </a:r>
          </a:p>
        </p:txBody>
      </p:sp>
      <p:sp>
        <p:nvSpPr>
          <p:cNvPr id="4" name="Rectangle 12">
            <a:extLst>
              <a:ext uri="{FF2B5EF4-FFF2-40B4-BE49-F238E27FC236}">
                <a16:creationId xmlns:a16="http://schemas.microsoft.com/office/drawing/2014/main" id="{D037A18D-8054-447E-9ED5-E290F73B01DF}"/>
              </a:ext>
            </a:extLst>
          </p:cNvPr>
          <p:cNvSpPr>
            <a:spLocks noMove="1" noResize="1"/>
          </p:cNvSpPr>
          <p:nvPr/>
        </p:nvSpPr>
        <p:spPr>
          <a:xfrm>
            <a:off x="10088876" y="0"/>
            <a:ext cx="2103120" cy="6858000"/>
          </a:xfrm>
          <a:prstGeom prst="rect">
            <a:avLst/>
          </a:prstGeom>
          <a:solidFill>
            <a:srgbClr val="4472C4"/>
          </a:solidFill>
          <a:ln cap="flat">
            <a:noFill/>
            <a:prstDash val="solid"/>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FFFFFF"/>
              </a:solidFill>
              <a:uFillTx/>
              <a:latin typeface="Calibri"/>
            </a:endParaRPr>
          </a:p>
        </p:txBody>
      </p:sp>
      <p:sp>
        <p:nvSpPr>
          <p:cNvPr id="5" name="Oval 14">
            <a:extLst>
              <a:ext uri="{FF2B5EF4-FFF2-40B4-BE49-F238E27FC236}">
                <a16:creationId xmlns:a16="http://schemas.microsoft.com/office/drawing/2014/main" id="{5A846503-3DEF-4E7D-928F-18DF0802C914}"/>
              </a:ext>
            </a:extLst>
          </p:cNvPr>
          <p:cNvSpPr>
            <a:spLocks noMove="1" noResize="1"/>
          </p:cNvSpPr>
          <p:nvPr/>
        </p:nvSpPr>
        <p:spPr>
          <a:xfrm>
            <a:off x="8915400" y="2358914"/>
            <a:ext cx="2140171" cy="2140171"/>
          </a:xfrm>
          <a:custGeom>
            <a:avLst/>
            <a:gdLst>
              <a:gd name="f0" fmla="val 21600000"/>
              <a:gd name="f1" fmla="val 10800000"/>
              <a:gd name="f2" fmla="val 5400000"/>
              <a:gd name="f3" fmla="val 180"/>
              <a:gd name="f4" fmla="val w"/>
              <a:gd name="f5" fmla="val h"/>
              <a:gd name="f6" fmla="val ss"/>
              <a:gd name="f7" fmla="val 0"/>
              <a:gd name="f8" fmla="*/ 5419351 1 1725033"/>
              <a:gd name="f9" fmla="+- 0 0 -360"/>
              <a:gd name="f10" fmla="+- 0 0 -180"/>
              <a:gd name="f11" fmla="abs f4"/>
              <a:gd name="f12" fmla="abs f5"/>
              <a:gd name="f13" fmla="abs f6"/>
              <a:gd name="f14" fmla="+- 2700000 f2 0"/>
              <a:gd name="f15" fmla="*/ f9 f1 1"/>
              <a:gd name="f16" fmla="*/ f10 f1 1"/>
              <a:gd name="f17" fmla="?: f11 f4 1"/>
              <a:gd name="f18" fmla="?: f12 f5 1"/>
              <a:gd name="f19" fmla="?: f13 f6 1"/>
              <a:gd name="f20" fmla="+- f14 0 f2"/>
              <a:gd name="f21" fmla="*/ f15 1 f3"/>
              <a:gd name="f22" fmla="*/ f16 1 f3"/>
              <a:gd name="f23" fmla="*/ f17 1 21600"/>
              <a:gd name="f24" fmla="*/ f18 1 21600"/>
              <a:gd name="f25" fmla="*/ 21600 f17 1"/>
              <a:gd name="f26" fmla="*/ 21600 f18 1"/>
              <a:gd name="f27" fmla="+- f20 f2 0"/>
              <a:gd name="f28" fmla="+- f21 0 f2"/>
              <a:gd name="f29" fmla="+- f22 0 f2"/>
              <a:gd name="f30" fmla="min f24 f23"/>
              <a:gd name="f31" fmla="*/ f25 1 f19"/>
              <a:gd name="f32" fmla="*/ f26 1 f19"/>
              <a:gd name="f33" fmla="*/ f27 f8 1"/>
              <a:gd name="f34" fmla="val f31"/>
              <a:gd name="f35" fmla="val f32"/>
              <a:gd name="f36" fmla="*/ f33 1 f1"/>
              <a:gd name="f37" fmla="*/ f7 f30 1"/>
              <a:gd name="f38" fmla="+- f35 0 f7"/>
              <a:gd name="f39" fmla="+- f34 0 f7"/>
              <a:gd name="f40" fmla="+- 0 0 f36"/>
              <a:gd name="f41" fmla="*/ f38 1 2"/>
              <a:gd name="f42" fmla="*/ f39 1 2"/>
              <a:gd name="f43" fmla="+- 0 0 f40"/>
              <a:gd name="f44" fmla="+- f7 f41 0"/>
              <a:gd name="f45" fmla="+- f7 f42 0"/>
              <a:gd name="f46" fmla="*/ f43 f1 1"/>
              <a:gd name="f47" fmla="*/ f42 f30 1"/>
              <a:gd name="f48" fmla="*/ f41 f30 1"/>
              <a:gd name="f49" fmla="*/ f46 1 f8"/>
              <a:gd name="f50" fmla="*/ f44 f30 1"/>
              <a:gd name="f51" fmla="+- f49 0 f2"/>
              <a:gd name="f52" fmla="cos 1 f51"/>
              <a:gd name="f53" fmla="sin 1 f51"/>
              <a:gd name="f54" fmla="+- 0 0 f52"/>
              <a:gd name="f55" fmla="+- 0 0 f53"/>
              <a:gd name="f56" fmla="+- 0 0 f54"/>
              <a:gd name="f57" fmla="+- 0 0 f55"/>
              <a:gd name="f58" fmla="val f56"/>
              <a:gd name="f59" fmla="val f57"/>
              <a:gd name="f60" fmla="*/ f58 f42 1"/>
              <a:gd name="f61" fmla="*/ f59 f41 1"/>
              <a:gd name="f62" fmla="+- f45 0 f60"/>
              <a:gd name="f63" fmla="+- f45 f60 0"/>
              <a:gd name="f64" fmla="+- f44 0 f61"/>
              <a:gd name="f65" fmla="+- f44 f61 0"/>
              <a:gd name="f66" fmla="*/ f62 f30 1"/>
              <a:gd name="f67" fmla="*/ f64 f30 1"/>
              <a:gd name="f68" fmla="*/ f63 f30 1"/>
              <a:gd name="f69" fmla="*/ f65 f30 1"/>
            </a:gdLst>
            <a:ahLst/>
            <a:cxnLst>
              <a:cxn ang="3cd4">
                <a:pos x="hc" y="t"/>
              </a:cxn>
              <a:cxn ang="0">
                <a:pos x="r" y="vc"/>
              </a:cxn>
              <a:cxn ang="cd4">
                <a:pos x="hc" y="b"/>
              </a:cxn>
              <a:cxn ang="cd2">
                <a:pos x="l" y="vc"/>
              </a:cxn>
              <a:cxn ang="f28">
                <a:pos x="f66" y="f67"/>
              </a:cxn>
              <a:cxn ang="f29">
                <a:pos x="f66" y="f69"/>
              </a:cxn>
              <a:cxn ang="f29">
                <a:pos x="f68" y="f69"/>
              </a:cxn>
              <a:cxn ang="f28">
                <a:pos x="f68" y="f67"/>
              </a:cxn>
            </a:cxnLst>
            <a:rect l="f66" t="f67" r="f68" b="f69"/>
            <a:pathLst>
              <a:path>
                <a:moveTo>
                  <a:pt x="f37" y="f50"/>
                </a:moveTo>
                <a:arcTo wR="f47" hR="f48" stAng="f1" swAng="f0"/>
                <a:close/>
              </a:path>
            </a:pathLst>
          </a:custGeom>
          <a:solidFill>
            <a:srgbClr val="FFFFFF"/>
          </a:solidFill>
          <a:ln w="22229" cap="flat">
            <a:solidFill>
              <a:srgbClr val="36678C"/>
            </a:solidFill>
            <a:prstDash val="solid"/>
            <a:miter/>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FFFFFF"/>
              </a:solidFill>
              <a:uFillTx/>
              <a:latin typeface="Calibri"/>
            </a:endParaRPr>
          </a:p>
        </p:txBody>
      </p:sp>
      <p:pic>
        <p:nvPicPr>
          <p:cNvPr id="6" name="Content Placeholder 4">
            <a:extLst>
              <a:ext uri="{FF2B5EF4-FFF2-40B4-BE49-F238E27FC236}">
                <a16:creationId xmlns:a16="http://schemas.microsoft.com/office/drawing/2014/main" id="{3FFC696C-D45A-4FE8-AFAE-510149A1BAEA}"/>
              </a:ext>
            </a:extLst>
          </p:cNvPr>
          <p:cNvPicPr>
            <a:picLocks noChangeAspect="1"/>
          </p:cNvPicPr>
          <p:nvPr/>
        </p:nvPicPr>
        <p:blipFill>
          <a:blip r:embed="rId2"/>
          <a:stretch>
            <a:fillRect/>
          </a:stretch>
        </p:blipFill>
        <p:spPr>
          <a:xfrm>
            <a:off x="9254441" y="3197656"/>
            <a:ext cx="1462089" cy="462686"/>
          </a:xfrm>
          <a:prstGeom prst="rect">
            <a:avLst/>
          </a:prstGeom>
          <a:noFill/>
          <a:ln cap="flat">
            <a:noFill/>
          </a:ln>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13">
    <p:bg>
      <p:bgPr>
        <a:solidFill>
          <a:srgbClr val="FFFFFF"/>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8354C4-79BF-48A4-A0D2-374966406DDA}"/>
              </a:ext>
            </a:extLst>
          </p:cNvPr>
          <p:cNvSpPr txBox="1">
            <a:spLocks noGrp="1"/>
          </p:cNvSpPr>
          <p:nvPr>
            <p:ph type="title"/>
          </p:nvPr>
        </p:nvSpPr>
        <p:spPr>
          <a:xfrm>
            <a:off x="947528" y="172282"/>
            <a:ext cx="7792279" cy="1338471"/>
          </a:xfrm>
        </p:spPr>
        <p:txBody>
          <a:bodyPr>
            <a:noAutofit/>
          </a:bodyPr>
          <a:lstStyle/>
          <a:p>
            <a:pPr lvl="0"/>
            <a:br>
              <a:rPr lang="en-GB" sz="3600" b="1">
                <a:latin typeface="Calibri"/>
              </a:rPr>
            </a:br>
            <a:r>
              <a:rPr lang="en-GB" sz="3600" b="1">
                <a:latin typeface="Calibri"/>
              </a:rPr>
              <a:t>     </a:t>
            </a:r>
            <a:br>
              <a:rPr lang="en-GB" sz="3600" b="1">
                <a:latin typeface="Calibri"/>
              </a:rPr>
            </a:br>
            <a:r>
              <a:rPr lang="en-GB" sz="3600" b="1">
                <a:latin typeface="Calibri"/>
              </a:rPr>
              <a:t>       </a:t>
            </a:r>
            <a:br>
              <a:rPr lang="en-GB" sz="3600" b="1">
                <a:latin typeface="Calibri"/>
              </a:rPr>
            </a:br>
            <a:r>
              <a:rPr lang="en-GB" sz="3600" b="1">
                <a:latin typeface="Calibri"/>
              </a:rPr>
              <a:t>       </a:t>
            </a:r>
            <a:r>
              <a:rPr lang="en-GB" sz="3600" b="1">
                <a:solidFill>
                  <a:srgbClr val="2F5597"/>
                </a:solidFill>
                <a:latin typeface="Calibri"/>
              </a:rPr>
              <a:t>English A: Language and Literature</a:t>
            </a:r>
            <a:br>
              <a:rPr lang="en-GB" sz="3600" b="1">
                <a:solidFill>
                  <a:srgbClr val="2F5597"/>
                </a:solidFill>
                <a:latin typeface="Calibri"/>
              </a:rPr>
            </a:br>
            <a:br>
              <a:rPr lang="en-GB" sz="3600" b="1">
                <a:solidFill>
                  <a:srgbClr val="2F5597"/>
                </a:solidFill>
                <a:latin typeface="Calibri"/>
              </a:rPr>
            </a:br>
            <a:br>
              <a:rPr lang="en-GB" sz="3600" b="1">
                <a:solidFill>
                  <a:srgbClr val="2F5597"/>
                </a:solidFill>
                <a:latin typeface="Calibri"/>
              </a:rPr>
            </a:br>
            <a:endParaRPr lang="en-DE" sz="3600" b="1">
              <a:solidFill>
                <a:srgbClr val="2F5597"/>
              </a:solidFill>
              <a:latin typeface="Calibri"/>
            </a:endParaRPr>
          </a:p>
        </p:txBody>
      </p:sp>
      <p:sp>
        <p:nvSpPr>
          <p:cNvPr id="3" name="Content Placeholder 9">
            <a:extLst>
              <a:ext uri="{FF2B5EF4-FFF2-40B4-BE49-F238E27FC236}">
                <a16:creationId xmlns:a16="http://schemas.microsoft.com/office/drawing/2014/main" id="{B082D389-5EAA-42D1-8169-83ABA6CDAA35}"/>
              </a:ext>
            </a:extLst>
          </p:cNvPr>
          <p:cNvSpPr txBox="1">
            <a:spLocks noGrp="1"/>
          </p:cNvSpPr>
          <p:nvPr>
            <p:ph idx="1"/>
          </p:nvPr>
        </p:nvSpPr>
        <p:spPr>
          <a:xfrm>
            <a:off x="1285463" y="1649897"/>
            <a:ext cx="7290895" cy="3697358"/>
          </a:xfrm>
        </p:spPr>
        <p:txBody>
          <a:bodyPr anchor="ctr"/>
          <a:lstStyle/>
          <a:p>
            <a:pPr marL="0" lvl="0" indent="0">
              <a:lnSpc>
                <a:spcPct val="70000"/>
              </a:lnSpc>
              <a:buNone/>
            </a:pPr>
            <a:endParaRPr lang="en-GB" sz="2600" b="1"/>
          </a:p>
          <a:p>
            <a:pPr marL="0" lvl="0" indent="0">
              <a:lnSpc>
                <a:spcPct val="70000"/>
              </a:lnSpc>
              <a:buNone/>
            </a:pPr>
            <a:endParaRPr lang="en-GB" sz="4000" b="1">
              <a:solidFill>
                <a:srgbClr val="2F5597"/>
              </a:solidFill>
            </a:endParaRPr>
          </a:p>
        </p:txBody>
      </p:sp>
      <p:sp>
        <p:nvSpPr>
          <p:cNvPr id="4" name="Rectangle 12">
            <a:extLst>
              <a:ext uri="{FF2B5EF4-FFF2-40B4-BE49-F238E27FC236}">
                <a16:creationId xmlns:a16="http://schemas.microsoft.com/office/drawing/2014/main" id="{EADE2F69-412E-4CE8-950E-799446D086A0}"/>
              </a:ext>
            </a:extLst>
          </p:cNvPr>
          <p:cNvSpPr>
            <a:spLocks noMove="1" noResize="1"/>
          </p:cNvSpPr>
          <p:nvPr/>
        </p:nvSpPr>
        <p:spPr>
          <a:xfrm>
            <a:off x="10088876" y="0"/>
            <a:ext cx="2103120" cy="6858000"/>
          </a:xfrm>
          <a:prstGeom prst="rect">
            <a:avLst/>
          </a:prstGeom>
          <a:solidFill>
            <a:srgbClr val="4472C4"/>
          </a:solidFill>
          <a:ln cap="flat">
            <a:noFill/>
            <a:prstDash val="solid"/>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FFFFFF"/>
              </a:solidFill>
              <a:uFillTx/>
              <a:latin typeface="Calibri"/>
            </a:endParaRPr>
          </a:p>
        </p:txBody>
      </p:sp>
      <p:sp>
        <p:nvSpPr>
          <p:cNvPr id="5" name="Oval 14">
            <a:extLst>
              <a:ext uri="{FF2B5EF4-FFF2-40B4-BE49-F238E27FC236}">
                <a16:creationId xmlns:a16="http://schemas.microsoft.com/office/drawing/2014/main" id="{11EC60D5-CD15-48FF-9BB4-5585DB7B7F87}"/>
              </a:ext>
            </a:extLst>
          </p:cNvPr>
          <p:cNvSpPr>
            <a:spLocks noMove="1" noResize="1"/>
          </p:cNvSpPr>
          <p:nvPr/>
        </p:nvSpPr>
        <p:spPr>
          <a:xfrm>
            <a:off x="8915400" y="2358914"/>
            <a:ext cx="2140171" cy="2140171"/>
          </a:xfrm>
          <a:custGeom>
            <a:avLst/>
            <a:gdLst>
              <a:gd name="f0" fmla="val 21600000"/>
              <a:gd name="f1" fmla="val 10800000"/>
              <a:gd name="f2" fmla="val 5400000"/>
              <a:gd name="f3" fmla="val 180"/>
              <a:gd name="f4" fmla="val w"/>
              <a:gd name="f5" fmla="val h"/>
              <a:gd name="f6" fmla="val ss"/>
              <a:gd name="f7" fmla="val 0"/>
              <a:gd name="f8" fmla="*/ 5419351 1 1725033"/>
              <a:gd name="f9" fmla="+- 0 0 -360"/>
              <a:gd name="f10" fmla="+- 0 0 -180"/>
              <a:gd name="f11" fmla="abs f4"/>
              <a:gd name="f12" fmla="abs f5"/>
              <a:gd name="f13" fmla="abs f6"/>
              <a:gd name="f14" fmla="+- 2700000 f2 0"/>
              <a:gd name="f15" fmla="*/ f9 f1 1"/>
              <a:gd name="f16" fmla="*/ f10 f1 1"/>
              <a:gd name="f17" fmla="?: f11 f4 1"/>
              <a:gd name="f18" fmla="?: f12 f5 1"/>
              <a:gd name="f19" fmla="?: f13 f6 1"/>
              <a:gd name="f20" fmla="+- f14 0 f2"/>
              <a:gd name="f21" fmla="*/ f15 1 f3"/>
              <a:gd name="f22" fmla="*/ f16 1 f3"/>
              <a:gd name="f23" fmla="*/ f17 1 21600"/>
              <a:gd name="f24" fmla="*/ f18 1 21600"/>
              <a:gd name="f25" fmla="*/ 21600 f17 1"/>
              <a:gd name="f26" fmla="*/ 21600 f18 1"/>
              <a:gd name="f27" fmla="+- f20 f2 0"/>
              <a:gd name="f28" fmla="+- f21 0 f2"/>
              <a:gd name="f29" fmla="+- f22 0 f2"/>
              <a:gd name="f30" fmla="min f24 f23"/>
              <a:gd name="f31" fmla="*/ f25 1 f19"/>
              <a:gd name="f32" fmla="*/ f26 1 f19"/>
              <a:gd name="f33" fmla="*/ f27 f8 1"/>
              <a:gd name="f34" fmla="val f31"/>
              <a:gd name="f35" fmla="val f32"/>
              <a:gd name="f36" fmla="*/ f33 1 f1"/>
              <a:gd name="f37" fmla="*/ f7 f30 1"/>
              <a:gd name="f38" fmla="+- f35 0 f7"/>
              <a:gd name="f39" fmla="+- f34 0 f7"/>
              <a:gd name="f40" fmla="+- 0 0 f36"/>
              <a:gd name="f41" fmla="*/ f38 1 2"/>
              <a:gd name="f42" fmla="*/ f39 1 2"/>
              <a:gd name="f43" fmla="+- 0 0 f40"/>
              <a:gd name="f44" fmla="+- f7 f41 0"/>
              <a:gd name="f45" fmla="+- f7 f42 0"/>
              <a:gd name="f46" fmla="*/ f43 f1 1"/>
              <a:gd name="f47" fmla="*/ f42 f30 1"/>
              <a:gd name="f48" fmla="*/ f41 f30 1"/>
              <a:gd name="f49" fmla="*/ f46 1 f8"/>
              <a:gd name="f50" fmla="*/ f44 f30 1"/>
              <a:gd name="f51" fmla="+- f49 0 f2"/>
              <a:gd name="f52" fmla="cos 1 f51"/>
              <a:gd name="f53" fmla="sin 1 f51"/>
              <a:gd name="f54" fmla="+- 0 0 f52"/>
              <a:gd name="f55" fmla="+- 0 0 f53"/>
              <a:gd name="f56" fmla="+- 0 0 f54"/>
              <a:gd name="f57" fmla="+- 0 0 f55"/>
              <a:gd name="f58" fmla="val f56"/>
              <a:gd name="f59" fmla="val f57"/>
              <a:gd name="f60" fmla="*/ f58 f42 1"/>
              <a:gd name="f61" fmla="*/ f59 f41 1"/>
              <a:gd name="f62" fmla="+- f45 0 f60"/>
              <a:gd name="f63" fmla="+- f45 f60 0"/>
              <a:gd name="f64" fmla="+- f44 0 f61"/>
              <a:gd name="f65" fmla="+- f44 f61 0"/>
              <a:gd name="f66" fmla="*/ f62 f30 1"/>
              <a:gd name="f67" fmla="*/ f64 f30 1"/>
              <a:gd name="f68" fmla="*/ f63 f30 1"/>
              <a:gd name="f69" fmla="*/ f65 f30 1"/>
            </a:gdLst>
            <a:ahLst/>
            <a:cxnLst>
              <a:cxn ang="3cd4">
                <a:pos x="hc" y="t"/>
              </a:cxn>
              <a:cxn ang="0">
                <a:pos x="r" y="vc"/>
              </a:cxn>
              <a:cxn ang="cd4">
                <a:pos x="hc" y="b"/>
              </a:cxn>
              <a:cxn ang="cd2">
                <a:pos x="l" y="vc"/>
              </a:cxn>
              <a:cxn ang="f28">
                <a:pos x="f66" y="f67"/>
              </a:cxn>
              <a:cxn ang="f29">
                <a:pos x="f66" y="f69"/>
              </a:cxn>
              <a:cxn ang="f29">
                <a:pos x="f68" y="f69"/>
              </a:cxn>
              <a:cxn ang="f28">
                <a:pos x="f68" y="f67"/>
              </a:cxn>
            </a:cxnLst>
            <a:rect l="f66" t="f67" r="f68" b="f69"/>
            <a:pathLst>
              <a:path>
                <a:moveTo>
                  <a:pt x="f37" y="f50"/>
                </a:moveTo>
                <a:arcTo wR="f47" hR="f48" stAng="f1" swAng="f0"/>
                <a:close/>
              </a:path>
            </a:pathLst>
          </a:custGeom>
          <a:solidFill>
            <a:srgbClr val="FFFFFF"/>
          </a:solidFill>
          <a:ln w="22229" cap="flat">
            <a:solidFill>
              <a:srgbClr val="36678C"/>
            </a:solidFill>
            <a:prstDash val="solid"/>
            <a:miter/>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FFFFFF"/>
              </a:solidFill>
              <a:uFillTx/>
              <a:latin typeface="Calibri"/>
            </a:endParaRPr>
          </a:p>
        </p:txBody>
      </p:sp>
      <p:pic>
        <p:nvPicPr>
          <p:cNvPr id="6" name="Content Placeholder 4">
            <a:extLst>
              <a:ext uri="{FF2B5EF4-FFF2-40B4-BE49-F238E27FC236}">
                <a16:creationId xmlns:a16="http://schemas.microsoft.com/office/drawing/2014/main" id="{2D5FB334-DFA1-457B-A9C0-C3646769FA48}"/>
              </a:ext>
            </a:extLst>
          </p:cNvPr>
          <p:cNvPicPr>
            <a:picLocks noChangeAspect="1"/>
          </p:cNvPicPr>
          <p:nvPr/>
        </p:nvPicPr>
        <p:blipFill>
          <a:blip r:embed="rId2"/>
          <a:stretch>
            <a:fillRect/>
          </a:stretch>
        </p:blipFill>
        <p:spPr>
          <a:xfrm>
            <a:off x="9254441" y="3197656"/>
            <a:ext cx="1462089" cy="462686"/>
          </a:xfrm>
          <a:prstGeom prst="rect">
            <a:avLst/>
          </a:prstGeom>
          <a:noFill/>
          <a:ln cap="flat">
            <a:noFill/>
          </a:ln>
        </p:spPr>
      </p:pic>
      <p:pic>
        <p:nvPicPr>
          <p:cNvPr id="7" name="Picture 6">
            <a:extLst>
              <a:ext uri="{FF2B5EF4-FFF2-40B4-BE49-F238E27FC236}">
                <a16:creationId xmlns:a16="http://schemas.microsoft.com/office/drawing/2014/main" id="{671C28F7-76DA-43A3-97DF-D73271072827}"/>
              </a:ext>
            </a:extLst>
          </p:cNvPr>
          <p:cNvPicPr>
            <a:picLocks noChangeAspect="1"/>
          </p:cNvPicPr>
          <p:nvPr/>
        </p:nvPicPr>
        <p:blipFill>
          <a:blip r:embed="rId2"/>
          <a:stretch>
            <a:fillRect/>
          </a:stretch>
        </p:blipFill>
        <p:spPr>
          <a:xfrm>
            <a:off x="2634450" y="2553388"/>
            <a:ext cx="3796140" cy="1751213"/>
          </a:xfrm>
          <a:prstGeom prst="rect">
            <a:avLst/>
          </a:prstGeom>
          <a:noFill/>
          <a:ln cap="flat">
            <a:noFill/>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4">
    <p:bg>
      <p:bgPr>
        <a:solidFill>
          <a:srgbClr val="FFFFFF"/>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0F6194-6F0C-4872-B397-25EFDD0E307A}"/>
              </a:ext>
            </a:extLst>
          </p:cNvPr>
          <p:cNvSpPr txBox="1">
            <a:spLocks noGrp="1"/>
          </p:cNvSpPr>
          <p:nvPr>
            <p:ph type="title"/>
          </p:nvPr>
        </p:nvSpPr>
        <p:spPr>
          <a:xfrm>
            <a:off x="947528" y="172282"/>
            <a:ext cx="7792279" cy="1338471"/>
          </a:xfrm>
        </p:spPr>
        <p:txBody>
          <a:bodyPr>
            <a:noAutofit/>
          </a:bodyPr>
          <a:lstStyle/>
          <a:p>
            <a:pPr lvl="0"/>
            <a:br>
              <a:rPr lang="en-GB" sz="3600" b="1">
                <a:latin typeface="Calibri"/>
              </a:rPr>
            </a:br>
            <a:r>
              <a:rPr lang="en-GB" sz="3600" b="1">
                <a:latin typeface="Calibri"/>
              </a:rPr>
              <a:t>     </a:t>
            </a:r>
            <a:br>
              <a:rPr lang="en-GB" sz="3600" b="1">
                <a:latin typeface="Calibri"/>
              </a:rPr>
            </a:br>
            <a:r>
              <a:rPr lang="en-GB" sz="3600" b="1">
                <a:solidFill>
                  <a:srgbClr val="2F5597"/>
                </a:solidFill>
                <a:latin typeface="Calibri"/>
              </a:rPr>
              <a:t>What is assessed at Standard Level (SL)</a:t>
            </a:r>
            <a:br>
              <a:rPr lang="en-GB" sz="3600" b="1">
                <a:solidFill>
                  <a:srgbClr val="2F5597"/>
                </a:solidFill>
                <a:latin typeface="Calibri"/>
              </a:rPr>
            </a:br>
            <a:br>
              <a:rPr lang="en-GB" sz="3600" b="1">
                <a:solidFill>
                  <a:srgbClr val="2F5597"/>
                </a:solidFill>
                <a:latin typeface="Calibri"/>
              </a:rPr>
            </a:br>
            <a:br>
              <a:rPr lang="en-GB" sz="3600" b="1">
                <a:solidFill>
                  <a:srgbClr val="2F5597"/>
                </a:solidFill>
                <a:latin typeface="Calibri"/>
              </a:rPr>
            </a:br>
            <a:endParaRPr lang="en-DE" sz="3600" b="1">
              <a:solidFill>
                <a:srgbClr val="2F5597"/>
              </a:solidFill>
              <a:latin typeface="Calibri"/>
            </a:endParaRPr>
          </a:p>
        </p:txBody>
      </p:sp>
      <p:sp>
        <p:nvSpPr>
          <p:cNvPr id="3" name="Content Placeholder 9">
            <a:extLst>
              <a:ext uri="{FF2B5EF4-FFF2-40B4-BE49-F238E27FC236}">
                <a16:creationId xmlns:a16="http://schemas.microsoft.com/office/drawing/2014/main" id="{711E99AE-3B3C-49B0-ACE3-2C105B437026}"/>
              </a:ext>
            </a:extLst>
          </p:cNvPr>
          <p:cNvSpPr txBox="1">
            <a:spLocks noGrp="1"/>
          </p:cNvSpPr>
          <p:nvPr>
            <p:ph idx="1"/>
          </p:nvPr>
        </p:nvSpPr>
        <p:spPr>
          <a:xfrm>
            <a:off x="1285463" y="1086197"/>
            <a:ext cx="7290895" cy="5641573"/>
          </a:xfrm>
        </p:spPr>
        <p:txBody>
          <a:bodyPr anchor="ctr"/>
          <a:lstStyle/>
          <a:p>
            <a:pPr marL="0" lvl="0" indent="0">
              <a:lnSpc>
                <a:spcPct val="70000"/>
              </a:lnSpc>
              <a:buNone/>
            </a:pPr>
            <a:r>
              <a:rPr lang="en-GB" sz="2000" b="1">
                <a:solidFill>
                  <a:srgbClr val="2F5597"/>
                </a:solidFill>
              </a:rPr>
              <a:t>External Assessment</a:t>
            </a:r>
          </a:p>
          <a:p>
            <a:pPr marL="0" lvl="0" indent="0">
              <a:lnSpc>
                <a:spcPct val="70000"/>
              </a:lnSpc>
              <a:buNone/>
            </a:pPr>
            <a:endParaRPr lang="en-GB" sz="2000" b="1"/>
          </a:p>
          <a:p>
            <a:pPr marL="0" lvl="0" indent="0">
              <a:lnSpc>
                <a:spcPct val="70000"/>
              </a:lnSpc>
              <a:buNone/>
            </a:pPr>
            <a:r>
              <a:rPr lang="en-GB" sz="2000" b="1"/>
              <a:t>Paper 1: guided textual analysis – 1 hour 15 minutes – 20 marks – 35%</a:t>
            </a:r>
          </a:p>
          <a:p>
            <a:pPr marL="0" lvl="0" indent="0">
              <a:lnSpc>
                <a:spcPct val="70000"/>
              </a:lnSpc>
              <a:buNone/>
            </a:pPr>
            <a:endParaRPr lang="en-GB" sz="2000" b="1"/>
          </a:p>
          <a:p>
            <a:pPr marL="0" lvl="0" indent="0">
              <a:lnSpc>
                <a:spcPct val="70000"/>
              </a:lnSpc>
              <a:buNone/>
            </a:pPr>
            <a:r>
              <a:rPr lang="en-GB" sz="2000" b="1"/>
              <a:t>Paper 2: comparative essay – 1 hour 45 minutes – 30 marks – 35%</a:t>
            </a:r>
          </a:p>
          <a:p>
            <a:pPr marL="0" lvl="0" indent="0">
              <a:lnSpc>
                <a:spcPct val="70000"/>
              </a:lnSpc>
              <a:buNone/>
            </a:pPr>
            <a:endParaRPr lang="en-GB" sz="2000" b="1"/>
          </a:p>
          <a:p>
            <a:pPr marL="0" lvl="0" indent="0">
              <a:lnSpc>
                <a:spcPct val="70000"/>
              </a:lnSpc>
              <a:buNone/>
            </a:pPr>
            <a:r>
              <a:rPr lang="en-GB" sz="2000" b="1">
                <a:solidFill>
                  <a:srgbClr val="2F5597"/>
                </a:solidFill>
              </a:rPr>
              <a:t>Internal Assessment</a:t>
            </a:r>
          </a:p>
          <a:p>
            <a:pPr marL="0" lvl="0" indent="0">
              <a:lnSpc>
                <a:spcPct val="70000"/>
              </a:lnSpc>
              <a:buNone/>
            </a:pPr>
            <a:endParaRPr lang="en-GB" sz="2000" b="1"/>
          </a:p>
          <a:p>
            <a:pPr marL="0" lvl="0" indent="0">
              <a:lnSpc>
                <a:spcPct val="70000"/>
              </a:lnSpc>
              <a:buNone/>
            </a:pPr>
            <a:r>
              <a:rPr lang="en-GB" sz="2000" b="1"/>
              <a:t>Individual Oral – 15 minutes – 20 marks – 30% </a:t>
            </a:r>
          </a:p>
          <a:p>
            <a:pPr marL="0" lvl="0" indent="0">
              <a:lnSpc>
                <a:spcPct val="70000"/>
              </a:lnSpc>
              <a:buNone/>
            </a:pPr>
            <a:endParaRPr lang="en-GB" b="1"/>
          </a:p>
          <a:p>
            <a:pPr marL="0" lvl="0" indent="0">
              <a:lnSpc>
                <a:spcPct val="70000"/>
              </a:lnSpc>
              <a:buNone/>
            </a:pPr>
            <a:endParaRPr lang="en-GB" sz="2600" b="1"/>
          </a:p>
          <a:p>
            <a:pPr marL="0" lvl="0" indent="0">
              <a:lnSpc>
                <a:spcPct val="70000"/>
              </a:lnSpc>
              <a:buNone/>
            </a:pPr>
            <a:endParaRPr lang="en-GB" sz="4000" b="1">
              <a:solidFill>
                <a:srgbClr val="2F5597"/>
              </a:solidFill>
            </a:endParaRPr>
          </a:p>
          <a:p>
            <a:pPr marL="0" lvl="0" indent="0">
              <a:lnSpc>
                <a:spcPct val="70000"/>
              </a:lnSpc>
              <a:buNone/>
            </a:pPr>
            <a:endParaRPr lang="en-GB" sz="2000" b="1">
              <a:solidFill>
                <a:srgbClr val="2F5597"/>
              </a:solidFill>
            </a:endParaRPr>
          </a:p>
        </p:txBody>
      </p:sp>
      <p:sp>
        <p:nvSpPr>
          <p:cNvPr id="4" name="Rectangle 12">
            <a:extLst>
              <a:ext uri="{FF2B5EF4-FFF2-40B4-BE49-F238E27FC236}">
                <a16:creationId xmlns:a16="http://schemas.microsoft.com/office/drawing/2014/main" id="{6DA91640-28FE-42DC-B91C-395B5CC19E72}"/>
              </a:ext>
            </a:extLst>
          </p:cNvPr>
          <p:cNvSpPr>
            <a:spLocks noMove="1" noResize="1"/>
          </p:cNvSpPr>
          <p:nvPr/>
        </p:nvSpPr>
        <p:spPr>
          <a:xfrm>
            <a:off x="10088876" y="0"/>
            <a:ext cx="2103120" cy="6858000"/>
          </a:xfrm>
          <a:prstGeom prst="rect">
            <a:avLst/>
          </a:prstGeom>
          <a:solidFill>
            <a:srgbClr val="4472C4"/>
          </a:solidFill>
          <a:ln cap="flat">
            <a:noFill/>
            <a:prstDash val="solid"/>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FFFFFF"/>
              </a:solidFill>
              <a:uFillTx/>
              <a:latin typeface="Calibri"/>
            </a:endParaRPr>
          </a:p>
        </p:txBody>
      </p:sp>
      <p:sp>
        <p:nvSpPr>
          <p:cNvPr id="5" name="Oval 14">
            <a:extLst>
              <a:ext uri="{FF2B5EF4-FFF2-40B4-BE49-F238E27FC236}">
                <a16:creationId xmlns:a16="http://schemas.microsoft.com/office/drawing/2014/main" id="{DBF1323C-2198-42F7-891F-F6AAB646EF86}"/>
              </a:ext>
            </a:extLst>
          </p:cNvPr>
          <p:cNvSpPr>
            <a:spLocks noMove="1" noResize="1"/>
          </p:cNvSpPr>
          <p:nvPr/>
        </p:nvSpPr>
        <p:spPr>
          <a:xfrm>
            <a:off x="8915400" y="2358914"/>
            <a:ext cx="2140171" cy="2140171"/>
          </a:xfrm>
          <a:custGeom>
            <a:avLst/>
            <a:gdLst>
              <a:gd name="f0" fmla="val 21600000"/>
              <a:gd name="f1" fmla="val 10800000"/>
              <a:gd name="f2" fmla="val 5400000"/>
              <a:gd name="f3" fmla="val 180"/>
              <a:gd name="f4" fmla="val w"/>
              <a:gd name="f5" fmla="val h"/>
              <a:gd name="f6" fmla="val ss"/>
              <a:gd name="f7" fmla="val 0"/>
              <a:gd name="f8" fmla="*/ 5419351 1 1725033"/>
              <a:gd name="f9" fmla="+- 0 0 -360"/>
              <a:gd name="f10" fmla="+- 0 0 -180"/>
              <a:gd name="f11" fmla="abs f4"/>
              <a:gd name="f12" fmla="abs f5"/>
              <a:gd name="f13" fmla="abs f6"/>
              <a:gd name="f14" fmla="+- 2700000 f2 0"/>
              <a:gd name="f15" fmla="*/ f9 f1 1"/>
              <a:gd name="f16" fmla="*/ f10 f1 1"/>
              <a:gd name="f17" fmla="?: f11 f4 1"/>
              <a:gd name="f18" fmla="?: f12 f5 1"/>
              <a:gd name="f19" fmla="?: f13 f6 1"/>
              <a:gd name="f20" fmla="+- f14 0 f2"/>
              <a:gd name="f21" fmla="*/ f15 1 f3"/>
              <a:gd name="f22" fmla="*/ f16 1 f3"/>
              <a:gd name="f23" fmla="*/ f17 1 21600"/>
              <a:gd name="f24" fmla="*/ f18 1 21600"/>
              <a:gd name="f25" fmla="*/ 21600 f17 1"/>
              <a:gd name="f26" fmla="*/ 21600 f18 1"/>
              <a:gd name="f27" fmla="+- f20 f2 0"/>
              <a:gd name="f28" fmla="+- f21 0 f2"/>
              <a:gd name="f29" fmla="+- f22 0 f2"/>
              <a:gd name="f30" fmla="min f24 f23"/>
              <a:gd name="f31" fmla="*/ f25 1 f19"/>
              <a:gd name="f32" fmla="*/ f26 1 f19"/>
              <a:gd name="f33" fmla="*/ f27 f8 1"/>
              <a:gd name="f34" fmla="val f31"/>
              <a:gd name="f35" fmla="val f32"/>
              <a:gd name="f36" fmla="*/ f33 1 f1"/>
              <a:gd name="f37" fmla="*/ f7 f30 1"/>
              <a:gd name="f38" fmla="+- f35 0 f7"/>
              <a:gd name="f39" fmla="+- f34 0 f7"/>
              <a:gd name="f40" fmla="+- 0 0 f36"/>
              <a:gd name="f41" fmla="*/ f38 1 2"/>
              <a:gd name="f42" fmla="*/ f39 1 2"/>
              <a:gd name="f43" fmla="+- 0 0 f40"/>
              <a:gd name="f44" fmla="+- f7 f41 0"/>
              <a:gd name="f45" fmla="+- f7 f42 0"/>
              <a:gd name="f46" fmla="*/ f43 f1 1"/>
              <a:gd name="f47" fmla="*/ f42 f30 1"/>
              <a:gd name="f48" fmla="*/ f41 f30 1"/>
              <a:gd name="f49" fmla="*/ f46 1 f8"/>
              <a:gd name="f50" fmla="*/ f44 f30 1"/>
              <a:gd name="f51" fmla="+- f49 0 f2"/>
              <a:gd name="f52" fmla="cos 1 f51"/>
              <a:gd name="f53" fmla="sin 1 f51"/>
              <a:gd name="f54" fmla="+- 0 0 f52"/>
              <a:gd name="f55" fmla="+- 0 0 f53"/>
              <a:gd name="f56" fmla="+- 0 0 f54"/>
              <a:gd name="f57" fmla="+- 0 0 f55"/>
              <a:gd name="f58" fmla="val f56"/>
              <a:gd name="f59" fmla="val f57"/>
              <a:gd name="f60" fmla="*/ f58 f42 1"/>
              <a:gd name="f61" fmla="*/ f59 f41 1"/>
              <a:gd name="f62" fmla="+- f45 0 f60"/>
              <a:gd name="f63" fmla="+- f45 f60 0"/>
              <a:gd name="f64" fmla="+- f44 0 f61"/>
              <a:gd name="f65" fmla="+- f44 f61 0"/>
              <a:gd name="f66" fmla="*/ f62 f30 1"/>
              <a:gd name="f67" fmla="*/ f64 f30 1"/>
              <a:gd name="f68" fmla="*/ f63 f30 1"/>
              <a:gd name="f69" fmla="*/ f65 f30 1"/>
            </a:gdLst>
            <a:ahLst/>
            <a:cxnLst>
              <a:cxn ang="3cd4">
                <a:pos x="hc" y="t"/>
              </a:cxn>
              <a:cxn ang="0">
                <a:pos x="r" y="vc"/>
              </a:cxn>
              <a:cxn ang="cd4">
                <a:pos x="hc" y="b"/>
              </a:cxn>
              <a:cxn ang="cd2">
                <a:pos x="l" y="vc"/>
              </a:cxn>
              <a:cxn ang="f28">
                <a:pos x="f66" y="f67"/>
              </a:cxn>
              <a:cxn ang="f29">
                <a:pos x="f66" y="f69"/>
              </a:cxn>
              <a:cxn ang="f29">
                <a:pos x="f68" y="f69"/>
              </a:cxn>
              <a:cxn ang="f28">
                <a:pos x="f68" y="f67"/>
              </a:cxn>
            </a:cxnLst>
            <a:rect l="f66" t="f67" r="f68" b="f69"/>
            <a:pathLst>
              <a:path>
                <a:moveTo>
                  <a:pt x="f37" y="f50"/>
                </a:moveTo>
                <a:arcTo wR="f47" hR="f48" stAng="f1" swAng="f0"/>
                <a:close/>
              </a:path>
            </a:pathLst>
          </a:custGeom>
          <a:solidFill>
            <a:srgbClr val="FFFFFF"/>
          </a:solidFill>
          <a:ln w="22229" cap="flat">
            <a:solidFill>
              <a:srgbClr val="36678C"/>
            </a:solidFill>
            <a:prstDash val="solid"/>
            <a:miter/>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FFFFFF"/>
              </a:solidFill>
              <a:uFillTx/>
              <a:latin typeface="Calibri"/>
            </a:endParaRPr>
          </a:p>
        </p:txBody>
      </p:sp>
      <p:pic>
        <p:nvPicPr>
          <p:cNvPr id="6" name="Content Placeholder 4">
            <a:extLst>
              <a:ext uri="{FF2B5EF4-FFF2-40B4-BE49-F238E27FC236}">
                <a16:creationId xmlns:a16="http://schemas.microsoft.com/office/drawing/2014/main" id="{56E5D252-146F-4C08-AA6D-283528820873}"/>
              </a:ext>
            </a:extLst>
          </p:cNvPr>
          <p:cNvPicPr>
            <a:picLocks noChangeAspect="1"/>
          </p:cNvPicPr>
          <p:nvPr/>
        </p:nvPicPr>
        <p:blipFill>
          <a:blip r:embed="rId2"/>
          <a:stretch>
            <a:fillRect/>
          </a:stretch>
        </p:blipFill>
        <p:spPr>
          <a:xfrm>
            <a:off x="9254441" y="3197656"/>
            <a:ext cx="1462089" cy="462686"/>
          </a:xfrm>
          <a:prstGeom prst="rect">
            <a:avLst/>
          </a:prstGeom>
          <a:noFill/>
          <a:ln cap="flat">
            <a:noFill/>
          </a:ln>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3">
    <p:bg>
      <p:bgPr>
        <a:solidFill>
          <a:srgbClr val="FFFFFF"/>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7B399D-4E90-4B76-8C74-0F0285930581}"/>
              </a:ext>
            </a:extLst>
          </p:cNvPr>
          <p:cNvSpPr txBox="1">
            <a:spLocks noGrp="1"/>
          </p:cNvSpPr>
          <p:nvPr>
            <p:ph type="title"/>
          </p:nvPr>
        </p:nvSpPr>
        <p:spPr>
          <a:xfrm>
            <a:off x="947528" y="365760"/>
            <a:ext cx="7792279" cy="415640"/>
          </a:xfrm>
        </p:spPr>
        <p:txBody>
          <a:bodyPr>
            <a:noAutofit/>
          </a:bodyPr>
          <a:lstStyle/>
          <a:p>
            <a:pPr lvl="0"/>
            <a:br>
              <a:rPr lang="en-GB" sz="3600" b="1">
                <a:latin typeface="Calibri"/>
              </a:rPr>
            </a:br>
            <a:r>
              <a:rPr lang="en-GB" sz="3600" b="1">
                <a:latin typeface="Calibri"/>
              </a:rPr>
              <a:t>     </a:t>
            </a:r>
            <a:br>
              <a:rPr lang="en-GB" sz="3600" b="1">
                <a:latin typeface="Calibri"/>
              </a:rPr>
            </a:br>
            <a:r>
              <a:rPr lang="en-GB" sz="3600" b="1">
                <a:latin typeface="Calibri"/>
              </a:rPr>
              <a:t>       </a:t>
            </a:r>
            <a:br>
              <a:rPr lang="en-GB" sz="3600" b="1">
                <a:latin typeface="Calibri"/>
              </a:rPr>
            </a:br>
            <a:br>
              <a:rPr lang="en-GB" sz="3600" b="1">
                <a:latin typeface="Calibri"/>
              </a:rPr>
            </a:br>
            <a:r>
              <a:rPr lang="en-GB" sz="3600" b="1">
                <a:solidFill>
                  <a:srgbClr val="2F5597"/>
                </a:solidFill>
                <a:latin typeface="Calibri" pitchFamily="34"/>
                <a:cs typeface="Calibri" pitchFamily="34"/>
              </a:rPr>
              <a:t>What is assessed at Higher Level (HL)?</a:t>
            </a:r>
            <a:br>
              <a:rPr lang="en-GB" sz="3600" b="1"/>
            </a:br>
            <a:br>
              <a:rPr lang="en-GB" sz="3600" b="1">
                <a:solidFill>
                  <a:srgbClr val="2F5597"/>
                </a:solidFill>
                <a:latin typeface="Calibri"/>
              </a:rPr>
            </a:br>
            <a:br>
              <a:rPr lang="en-GB" sz="3600" b="1">
                <a:solidFill>
                  <a:srgbClr val="2F5597"/>
                </a:solidFill>
                <a:latin typeface="Calibri"/>
              </a:rPr>
            </a:br>
            <a:br>
              <a:rPr lang="en-GB" sz="3600" b="1">
                <a:solidFill>
                  <a:srgbClr val="2F5597"/>
                </a:solidFill>
                <a:latin typeface="Calibri"/>
              </a:rPr>
            </a:br>
            <a:endParaRPr lang="en-DE" sz="3600" b="1">
              <a:solidFill>
                <a:srgbClr val="2F5597"/>
              </a:solidFill>
              <a:latin typeface="Calibri"/>
            </a:endParaRPr>
          </a:p>
        </p:txBody>
      </p:sp>
      <p:sp>
        <p:nvSpPr>
          <p:cNvPr id="3" name="Content Placeholder 9">
            <a:extLst>
              <a:ext uri="{FF2B5EF4-FFF2-40B4-BE49-F238E27FC236}">
                <a16:creationId xmlns:a16="http://schemas.microsoft.com/office/drawing/2014/main" id="{EF6C97D2-7E50-4786-8234-0144C5425F0B}"/>
              </a:ext>
            </a:extLst>
          </p:cNvPr>
          <p:cNvSpPr txBox="1">
            <a:spLocks noGrp="1"/>
          </p:cNvSpPr>
          <p:nvPr>
            <p:ph idx="1"/>
          </p:nvPr>
        </p:nvSpPr>
        <p:spPr>
          <a:xfrm>
            <a:off x="1285463" y="1019693"/>
            <a:ext cx="7586987" cy="5666024"/>
          </a:xfrm>
        </p:spPr>
        <p:txBody>
          <a:bodyPr anchor="ctr"/>
          <a:lstStyle/>
          <a:p>
            <a:pPr marL="0" lvl="0" indent="0">
              <a:lnSpc>
                <a:spcPct val="70000"/>
              </a:lnSpc>
              <a:buNone/>
            </a:pPr>
            <a:endParaRPr lang="en-GB" sz="2000" b="1">
              <a:solidFill>
                <a:srgbClr val="2F5597"/>
              </a:solidFill>
            </a:endParaRPr>
          </a:p>
          <a:p>
            <a:pPr marL="0" lvl="0" indent="0">
              <a:lnSpc>
                <a:spcPct val="70000"/>
              </a:lnSpc>
              <a:buNone/>
            </a:pPr>
            <a:r>
              <a:rPr lang="en-GB" sz="2000" b="1">
                <a:solidFill>
                  <a:srgbClr val="2F5597"/>
                </a:solidFill>
              </a:rPr>
              <a:t>External Assessment</a:t>
            </a:r>
          </a:p>
          <a:p>
            <a:pPr marL="0" lvl="0" indent="0">
              <a:lnSpc>
                <a:spcPct val="70000"/>
              </a:lnSpc>
              <a:buNone/>
            </a:pPr>
            <a:endParaRPr lang="en-GB" sz="2000" b="1"/>
          </a:p>
          <a:p>
            <a:pPr marL="0" lvl="0" indent="0">
              <a:lnSpc>
                <a:spcPct val="70000"/>
              </a:lnSpc>
              <a:buNone/>
            </a:pPr>
            <a:r>
              <a:rPr lang="en-GB" sz="2000" b="1"/>
              <a:t>Paper 1: guided textual analysis – 2 hours 15 minutes – 40 marks – 35%</a:t>
            </a:r>
          </a:p>
          <a:p>
            <a:pPr marL="0" lvl="0" indent="0">
              <a:lnSpc>
                <a:spcPct val="70000"/>
              </a:lnSpc>
              <a:buNone/>
            </a:pPr>
            <a:endParaRPr lang="en-GB" sz="2000" b="1"/>
          </a:p>
          <a:p>
            <a:pPr marL="0" lvl="0" indent="0">
              <a:lnSpc>
                <a:spcPct val="70000"/>
              </a:lnSpc>
              <a:buNone/>
            </a:pPr>
            <a:r>
              <a:rPr lang="en-GB" sz="2000" b="1"/>
              <a:t>Paper 2: comparative essay – 1 hour 45 minutes – 30 marks – 25%</a:t>
            </a:r>
          </a:p>
          <a:p>
            <a:pPr marL="0" lvl="0" indent="0">
              <a:lnSpc>
                <a:spcPct val="70000"/>
              </a:lnSpc>
              <a:buNone/>
            </a:pPr>
            <a:endParaRPr lang="en-GB" sz="2000" b="1"/>
          </a:p>
          <a:p>
            <a:pPr marL="0" lvl="0" indent="0">
              <a:lnSpc>
                <a:spcPct val="70000"/>
              </a:lnSpc>
              <a:buNone/>
            </a:pPr>
            <a:r>
              <a:rPr lang="en-GB" sz="2000" b="1"/>
              <a:t>Higher Level essay – 20 marks – 20%</a:t>
            </a:r>
          </a:p>
          <a:p>
            <a:pPr marL="0" lvl="0" indent="0">
              <a:lnSpc>
                <a:spcPct val="70000"/>
              </a:lnSpc>
              <a:buNone/>
            </a:pPr>
            <a:endParaRPr lang="en-GB" sz="2000" b="1"/>
          </a:p>
          <a:p>
            <a:pPr marL="0" lvl="0" indent="0">
              <a:lnSpc>
                <a:spcPct val="70000"/>
              </a:lnSpc>
              <a:buNone/>
            </a:pPr>
            <a:endParaRPr lang="en-GB" sz="2000" b="1"/>
          </a:p>
          <a:p>
            <a:pPr marL="0" lvl="0" indent="0">
              <a:lnSpc>
                <a:spcPct val="70000"/>
              </a:lnSpc>
              <a:buNone/>
            </a:pPr>
            <a:r>
              <a:rPr lang="en-GB" sz="2000" b="1">
                <a:solidFill>
                  <a:srgbClr val="2F5597"/>
                </a:solidFill>
              </a:rPr>
              <a:t>Internal Assessment</a:t>
            </a:r>
          </a:p>
          <a:p>
            <a:pPr marL="0" lvl="0" indent="0">
              <a:lnSpc>
                <a:spcPct val="70000"/>
              </a:lnSpc>
              <a:buNone/>
            </a:pPr>
            <a:endParaRPr lang="en-GB" sz="2000" b="1"/>
          </a:p>
          <a:p>
            <a:pPr marL="0" lvl="0" indent="0">
              <a:lnSpc>
                <a:spcPct val="70000"/>
              </a:lnSpc>
              <a:buNone/>
            </a:pPr>
            <a:r>
              <a:rPr lang="en-GB" sz="2000" b="1"/>
              <a:t>Individual Oral – 15 minutes – 20 marks – 20% </a:t>
            </a:r>
          </a:p>
          <a:p>
            <a:pPr marL="0" lvl="0" indent="0">
              <a:lnSpc>
                <a:spcPct val="70000"/>
              </a:lnSpc>
              <a:buNone/>
            </a:pPr>
            <a:endParaRPr lang="en-GB" sz="2000" b="1"/>
          </a:p>
          <a:p>
            <a:pPr marL="0" lvl="0" indent="0">
              <a:lnSpc>
                <a:spcPct val="70000"/>
              </a:lnSpc>
              <a:buNone/>
            </a:pPr>
            <a:endParaRPr lang="en-GB" sz="2600" b="1"/>
          </a:p>
          <a:p>
            <a:pPr marL="0" lvl="0" indent="0">
              <a:lnSpc>
                <a:spcPct val="70000"/>
              </a:lnSpc>
              <a:buNone/>
            </a:pPr>
            <a:endParaRPr lang="en-GB" sz="2600" b="1"/>
          </a:p>
          <a:p>
            <a:pPr marL="0" lvl="0" indent="0">
              <a:lnSpc>
                <a:spcPct val="70000"/>
              </a:lnSpc>
              <a:buNone/>
            </a:pPr>
            <a:endParaRPr lang="en-GB" sz="2600" b="1"/>
          </a:p>
        </p:txBody>
      </p:sp>
      <p:sp>
        <p:nvSpPr>
          <p:cNvPr id="4" name="Rectangle 12">
            <a:extLst>
              <a:ext uri="{FF2B5EF4-FFF2-40B4-BE49-F238E27FC236}">
                <a16:creationId xmlns:a16="http://schemas.microsoft.com/office/drawing/2014/main" id="{267631DC-F33F-45C6-8C71-25990EDA5AFA}"/>
              </a:ext>
            </a:extLst>
          </p:cNvPr>
          <p:cNvSpPr>
            <a:spLocks noMove="1" noResize="1"/>
          </p:cNvSpPr>
          <p:nvPr/>
        </p:nvSpPr>
        <p:spPr>
          <a:xfrm>
            <a:off x="10088876" y="0"/>
            <a:ext cx="2103120" cy="6858000"/>
          </a:xfrm>
          <a:prstGeom prst="rect">
            <a:avLst/>
          </a:prstGeom>
          <a:solidFill>
            <a:srgbClr val="4472C4"/>
          </a:solidFill>
          <a:ln cap="flat">
            <a:noFill/>
            <a:prstDash val="solid"/>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FFFFFF"/>
              </a:solidFill>
              <a:uFillTx/>
              <a:latin typeface="Calibri"/>
            </a:endParaRPr>
          </a:p>
        </p:txBody>
      </p:sp>
      <p:sp>
        <p:nvSpPr>
          <p:cNvPr id="5" name="Oval 14">
            <a:extLst>
              <a:ext uri="{FF2B5EF4-FFF2-40B4-BE49-F238E27FC236}">
                <a16:creationId xmlns:a16="http://schemas.microsoft.com/office/drawing/2014/main" id="{D031947C-C944-4AD4-B25C-C3617942245E}"/>
              </a:ext>
            </a:extLst>
          </p:cNvPr>
          <p:cNvSpPr>
            <a:spLocks noMove="1" noResize="1"/>
          </p:cNvSpPr>
          <p:nvPr/>
        </p:nvSpPr>
        <p:spPr>
          <a:xfrm>
            <a:off x="8915400" y="2358914"/>
            <a:ext cx="2140171" cy="2140171"/>
          </a:xfrm>
          <a:custGeom>
            <a:avLst/>
            <a:gdLst>
              <a:gd name="f0" fmla="val 21600000"/>
              <a:gd name="f1" fmla="val 10800000"/>
              <a:gd name="f2" fmla="val 5400000"/>
              <a:gd name="f3" fmla="val 180"/>
              <a:gd name="f4" fmla="val w"/>
              <a:gd name="f5" fmla="val h"/>
              <a:gd name="f6" fmla="val ss"/>
              <a:gd name="f7" fmla="val 0"/>
              <a:gd name="f8" fmla="*/ 5419351 1 1725033"/>
              <a:gd name="f9" fmla="+- 0 0 -360"/>
              <a:gd name="f10" fmla="+- 0 0 -180"/>
              <a:gd name="f11" fmla="abs f4"/>
              <a:gd name="f12" fmla="abs f5"/>
              <a:gd name="f13" fmla="abs f6"/>
              <a:gd name="f14" fmla="+- 2700000 f2 0"/>
              <a:gd name="f15" fmla="*/ f9 f1 1"/>
              <a:gd name="f16" fmla="*/ f10 f1 1"/>
              <a:gd name="f17" fmla="?: f11 f4 1"/>
              <a:gd name="f18" fmla="?: f12 f5 1"/>
              <a:gd name="f19" fmla="?: f13 f6 1"/>
              <a:gd name="f20" fmla="+- f14 0 f2"/>
              <a:gd name="f21" fmla="*/ f15 1 f3"/>
              <a:gd name="f22" fmla="*/ f16 1 f3"/>
              <a:gd name="f23" fmla="*/ f17 1 21600"/>
              <a:gd name="f24" fmla="*/ f18 1 21600"/>
              <a:gd name="f25" fmla="*/ 21600 f17 1"/>
              <a:gd name="f26" fmla="*/ 21600 f18 1"/>
              <a:gd name="f27" fmla="+- f20 f2 0"/>
              <a:gd name="f28" fmla="+- f21 0 f2"/>
              <a:gd name="f29" fmla="+- f22 0 f2"/>
              <a:gd name="f30" fmla="min f24 f23"/>
              <a:gd name="f31" fmla="*/ f25 1 f19"/>
              <a:gd name="f32" fmla="*/ f26 1 f19"/>
              <a:gd name="f33" fmla="*/ f27 f8 1"/>
              <a:gd name="f34" fmla="val f31"/>
              <a:gd name="f35" fmla="val f32"/>
              <a:gd name="f36" fmla="*/ f33 1 f1"/>
              <a:gd name="f37" fmla="*/ f7 f30 1"/>
              <a:gd name="f38" fmla="+- f35 0 f7"/>
              <a:gd name="f39" fmla="+- f34 0 f7"/>
              <a:gd name="f40" fmla="+- 0 0 f36"/>
              <a:gd name="f41" fmla="*/ f38 1 2"/>
              <a:gd name="f42" fmla="*/ f39 1 2"/>
              <a:gd name="f43" fmla="+- 0 0 f40"/>
              <a:gd name="f44" fmla="+- f7 f41 0"/>
              <a:gd name="f45" fmla="+- f7 f42 0"/>
              <a:gd name="f46" fmla="*/ f43 f1 1"/>
              <a:gd name="f47" fmla="*/ f42 f30 1"/>
              <a:gd name="f48" fmla="*/ f41 f30 1"/>
              <a:gd name="f49" fmla="*/ f46 1 f8"/>
              <a:gd name="f50" fmla="*/ f44 f30 1"/>
              <a:gd name="f51" fmla="+- f49 0 f2"/>
              <a:gd name="f52" fmla="cos 1 f51"/>
              <a:gd name="f53" fmla="sin 1 f51"/>
              <a:gd name="f54" fmla="+- 0 0 f52"/>
              <a:gd name="f55" fmla="+- 0 0 f53"/>
              <a:gd name="f56" fmla="+- 0 0 f54"/>
              <a:gd name="f57" fmla="+- 0 0 f55"/>
              <a:gd name="f58" fmla="val f56"/>
              <a:gd name="f59" fmla="val f57"/>
              <a:gd name="f60" fmla="*/ f58 f42 1"/>
              <a:gd name="f61" fmla="*/ f59 f41 1"/>
              <a:gd name="f62" fmla="+- f45 0 f60"/>
              <a:gd name="f63" fmla="+- f45 f60 0"/>
              <a:gd name="f64" fmla="+- f44 0 f61"/>
              <a:gd name="f65" fmla="+- f44 f61 0"/>
              <a:gd name="f66" fmla="*/ f62 f30 1"/>
              <a:gd name="f67" fmla="*/ f64 f30 1"/>
              <a:gd name="f68" fmla="*/ f63 f30 1"/>
              <a:gd name="f69" fmla="*/ f65 f30 1"/>
            </a:gdLst>
            <a:ahLst/>
            <a:cxnLst>
              <a:cxn ang="3cd4">
                <a:pos x="hc" y="t"/>
              </a:cxn>
              <a:cxn ang="0">
                <a:pos x="r" y="vc"/>
              </a:cxn>
              <a:cxn ang="cd4">
                <a:pos x="hc" y="b"/>
              </a:cxn>
              <a:cxn ang="cd2">
                <a:pos x="l" y="vc"/>
              </a:cxn>
              <a:cxn ang="f28">
                <a:pos x="f66" y="f67"/>
              </a:cxn>
              <a:cxn ang="f29">
                <a:pos x="f66" y="f69"/>
              </a:cxn>
              <a:cxn ang="f29">
                <a:pos x="f68" y="f69"/>
              </a:cxn>
              <a:cxn ang="f28">
                <a:pos x="f68" y="f67"/>
              </a:cxn>
            </a:cxnLst>
            <a:rect l="f66" t="f67" r="f68" b="f69"/>
            <a:pathLst>
              <a:path>
                <a:moveTo>
                  <a:pt x="f37" y="f50"/>
                </a:moveTo>
                <a:arcTo wR="f47" hR="f48" stAng="f1" swAng="f0"/>
                <a:close/>
              </a:path>
            </a:pathLst>
          </a:custGeom>
          <a:solidFill>
            <a:srgbClr val="FFFFFF"/>
          </a:solidFill>
          <a:ln w="22229" cap="flat">
            <a:solidFill>
              <a:srgbClr val="36678C"/>
            </a:solidFill>
            <a:prstDash val="solid"/>
            <a:miter/>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FFFFFF"/>
              </a:solidFill>
              <a:uFillTx/>
              <a:latin typeface="Calibri"/>
            </a:endParaRPr>
          </a:p>
        </p:txBody>
      </p:sp>
      <p:pic>
        <p:nvPicPr>
          <p:cNvPr id="6" name="Content Placeholder 4">
            <a:extLst>
              <a:ext uri="{FF2B5EF4-FFF2-40B4-BE49-F238E27FC236}">
                <a16:creationId xmlns:a16="http://schemas.microsoft.com/office/drawing/2014/main" id="{27AAA4A3-1C86-45E4-8E80-CF107235FC88}"/>
              </a:ext>
            </a:extLst>
          </p:cNvPr>
          <p:cNvPicPr>
            <a:picLocks noChangeAspect="1"/>
          </p:cNvPicPr>
          <p:nvPr/>
        </p:nvPicPr>
        <p:blipFill>
          <a:blip r:embed="rId2"/>
          <a:stretch>
            <a:fillRect/>
          </a:stretch>
        </p:blipFill>
        <p:spPr>
          <a:xfrm>
            <a:off x="9254441" y="3197656"/>
            <a:ext cx="1462089" cy="462686"/>
          </a:xfrm>
          <a:prstGeom prst="rect">
            <a:avLst/>
          </a:prstGeom>
          <a:noFill/>
          <a:ln cap="flat">
            <a:noFill/>
          </a:ln>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5">
    <p:bg>
      <p:bgPr>
        <a:solidFill>
          <a:srgbClr val="FFFFFF"/>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EF95A7-44A2-429B-8665-184C32C508BB}"/>
              </a:ext>
            </a:extLst>
          </p:cNvPr>
          <p:cNvSpPr txBox="1">
            <a:spLocks noGrp="1"/>
          </p:cNvSpPr>
          <p:nvPr>
            <p:ph type="title"/>
          </p:nvPr>
        </p:nvSpPr>
        <p:spPr>
          <a:xfrm>
            <a:off x="947528" y="172282"/>
            <a:ext cx="7792279" cy="1338471"/>
          </a:xfrm>
        </p:spPr>
        <p:txBody>
          <a:bodyPr>
            <a:noAutofit/>
          </a:bodyPr>
          <a:lstStyle/>
          <a:p>
            <a:pPr lvl="0"/>
            <a:br>
              <a:rPr lang="en-GB" sz="3600" b="1">
                <a:latin typeface="Calibri"/>
              </a:rPr>
            </a:br>
            <a:r>
              <a:rPr lang="en-GB" sz="3600" b="1">
                <a:latin typeface="Calibri"/>
              </a:rPr>
              <a:t>     </a:t>
            </a:r>
            <a:br>
              <a:rPr lang="en-GB" sz="3600" b="1">
                <a:latin typeface="Calibri"/>
              </a:rPr>
            </a:br>
            <a:r>
              <a:rPr lang="en-GB" sz="3600" b="1">
                <a:latin typeface="Calibri"/>
              </a:rPr>
              <a:t>   </a:t>
            </a:r>
            <a:r>
              <a:rPr lang="en-GB" sz="3600" b="1">
                <a:solidFill>
                  <a:srgbClr val="2F5597"/>
                </a:solidFill>
                <a:latin typeface="Calibri"/>
              </a:rPr>
              <a:t>What are the marking criteria at SL?</a:t>
            </a:r>
            <a:br>
              <a:rPr lang="en-GB" sz="3600" b="1">
                <a:solidFill>
                  <a:srgbClr val="2F5597"/>
                </a:solidFill>
                <a:latin typeface="Calibri"/>
              </a:rPr>
            </a:br>
            <a:br>
              <a:rPr lang="en-GB" sz="3600" b="1">
                <a:solidFill>
                  <a:srgbClr val="2F5597"/>
                </a:solidFill>
                <a:latin typeface="Calibri"/>
              </a:rPr>
            </a:br>
            <a:br>
              <a:rPr lang="en-GB" sz="3600" b="1">
                <a:solidFill>
                  <a:srgbClr val="2F5597"/>
                </a:solidFill>
                <a:latin typeface="Calibri"/>
              </a:rPr>
            </a:br>
            <a:endParaRPr lang="en-DE" sz="3600" b="1">
              <a:solidFill>
                <a:srgbClr val="2F5597"/>
              </a:solidFill>
              <a:latin typeface="Calibri"/>
            </a:endParaRPr>
          </a:p>
        </p:txBody>
      </p:sp>
      <p:sp>
        <p:nvSpPr>
          <p:cNvPr id="3" name="Content Placeholder 9">
            <a:extLst>
              <a:ext uri="{FF2B5EF4-FFF2-40B4-BE49-F238E27FC236}">
                <a16:creationId xmlns:a16="http://schemas.microsoft.com/office/drawing/2014/main" id="{2A64C180-3AB9-435B-84E6-5D872676FF79}"/>
              </a:ext>
            </a:extLst>
          </p:cNvPr>
          <p:cNvSpPr txBox="1">
            <a:spLocks noGrp="1"/>
          </p:cNvSpPr>
          <p:nvPr>
            <p:ph idx="1"/>
          </p:nvPr>
        </p:nvSpPr>
        <p:spPr>
          <a:xfrm>
            <a:off x="1285463" y="1307866"/>
            <a:ext cx="7290895" cy="3347252"/>
          </a:xfrm>
        </p:spPr>
        <p:txBody>
          <a:bodyPr anchor="ctr"/>
          <a:lstStyle/>
          <a:p>
            <a:pPr marL="0" lvl="0" indent="0">
              <a:lnSpc>
                <a:spcPct val="50000"/>
              </a:lnSpc>
              <a:buNone/>
            </a:pPr>
            <a:endParaRPr lang="en-GB" sz="1900" b="1">
              <a:solidFill>
                <a:srgbClr val="2F5597"/>
              </a:solidFill>
            </a:endParaRPr>
          </a:p>
          <a:p>
            <a:pPr marL="0" lvl="0" indent="0">
              <a:lnSpc>
                <a:spcPct val="50000"/>
              </a:lnSpc>
              <a:buNone/>
            </a:pPr>
            <a:r>
              <a:rPr lang="en-GB" sz="1900" b="1">
                <a:solidFill>
                  <a:srgbClr val="2F5597"/>
                </a:solidFill>
              </a:rPr>
              <a:t>External Assessment</a:t>
            </a:r>
          </a:p>
          <a:p>
            <a:pPr marL="0" lvl="0" indent="0">
              <a:lnSpc>
                <a:spcPct val="50000"/>
              </a:lnSpc>
              <a:buNone/>
            </a:pPr>
            <a:endParaRPr lang="en-GB" sz="1900" b="1">
              <a:solidFill>
                <a:srgbClr val="2F5597"/>
              </a:solidFill>
            </a:endParaRPr>
          </a:p>
          <a:p>
            <a:pPr marL="0" lvl="0" indent="0">
              <a:lnSpc>
                <a:spcPct val="50000"/>
              </a:lnSpc>
              <a:buNone/>
            </a:pPr>
            <a:r>
              <a:rPr lang="en-GB" sz="1900" b="1">
                <a:solidFill>
                  <a:srgbClr val="2F5597"/>
                </a:solidFill>
              </a:rPr>
              <a:t>Paper 1: Guided textual analysis</a:t>
            </a:r>
          </a:p>
          <a:p>
            <a:pPr marL="0" lvl="0" indent="0">
              <a:lnSpc>
                <a:spcPct val="50000"/>
              </a:lnSpc>
              <a:buNone/>
            </a:pPr>
            <a:endParaRPr lang="en-GB" sz="1900" b="1">
              <a:solidFill>
                <a:srgbClr val="2F5597"/>
              </a:solidFill>
            </a:endParaRPr>
          </a:p>
          <a:p>
            <a:pPr marL="0" lvl="0" indent="0">
              <a:lnSpc>
                <a:spcPct val="50000"/>
              </a:lnSpc>
              <a:buNone/>
            </a:pPr>
            <a:r>
              <a:rPr lang="en-GB" sz="1900" b="1"/>
              <a:t>Criterion A: Understanding and interpretation (5 marks)</a:t>
            </a:r>
          </a:p>
          <a:p>
            <a:pPr marL="0" lvl="0" indent="0">
              <a:lnSpc>
                <a:spcPct val="50000"/>
              </a:lnSpc>
              <a:buNone/>
            </a:pPr>
            <a:endParaRPr lang="en-GB" sz="1900" b="1"/>
          </a:p>
          <a:p>
            <a:pPr marL="0" lvl="0" indent="0">
              <a:lnSpc>
                <a:spcPct val="50000"/>
              </a:lnSpc>
              <a:buNone/>
            </a:pPr>
            <a:r>
              <a:rPr lang="en-GB" sz="1900" b="1"/>
              <a:t>Criterion B: Analysis and evaluation (5 marks)</a:t>
            </a:r>
          </a:p>
          <a:p>
            <a:pPr marL="0" lvl="0" indent="0">
              <a:lnSpc>
                <a:spcPct val="50000"/>
              </a:lnSpc>
              <a:buNone/>
            </a:pPr>
            <a:endParaRPr lang="en-GB" sz="1900" b="1"/>
          </a:p>
          <a:p>
            <a:pPr marL="0" lvl="0" indent="0">
              <a:lnSpc>
                <a:spcPct val="50000"/>
              </a:lnSpc>
              <a:buNone/>
            </a:pPr>
            <a:r>
              <a:rPr lang="en-GB" sz="1900" b="1"/>
              <a:t>Criterion C: Focus and organization (5 marks)</a:t>
            </a:r>
          </a:p>
          <a:p>
            <a:pPr marL="0" lvl="0" indent="0">
              <a:lnSpc>
                <a:spcPct val="50000"/>
              </a:lnSpc>
              <a:buNone/>
            </a:pPr>
            <a:endParaRPr lang="en-GB" sz="1900" b="1"/>
          </a:p>
          <a:p>
            <a:pPr marL="0" lvl="0" indent="0">
              <a:lnSpc>
                <a:spcPct val="50000"/>
              </a:lnSpc>
              <a:buNone/>
            </a:pPr>
            <a:r>
              <a:rPr lang="en-GB" sz="1900" b="1"/>
              <a:t>Criterion D: Language (5 marks)</a:t>
            </a:r>
          </a:p>
          <a:p>
            <a:pPr marL="0" lvl="0" indent="0">
              <a:lnSpc>
                <a:spcPct val="50000"/>
              </a:lnSpc>
              <a:buNone/>
            </a:pPr>
            <a:endParaRPr lang="en-GB" sz="3700" b="1">
              <a:solidFill>
                <a:srgbClr val="2F5597"/>
              </a:solidFill>
            </a:endParaRPr>
          </a:p>
        </p:txBody>
      </p:sp>
      <p:sp>
        <p:nvSpPr>
          <p:cNvPr id="4" name="Rectangle 12">
            <a:extLst>
              <a:ext uri="{FF2B5EF4-FFF2-40B4-BE49-F238E27FC236}">
                <a16:creationId xmlns:a16="http://schemas.microsoft.com/office/drawing/2014/main" id="{ECFE7B3F-F6D6-45AC-AB5A-14665BA484BE}"/>
              </a:ext>
            </a:extLst>
          </p:cNvPr>
          <p:cNvSpPr>
            <a:spLocks noMove="1" noResize="1"/>
          </p:cNvSpPr>
          <p:nvPr/>
        </p:nvSpPr>
        <p:spPr>
          <a:xfrm>
            <a:off x="10088876" y="0"/>
            <a:ext cx="2103120" cy="6858000"/>
          </a:xfrm>
          <a:prstGeom prst="rect">
            <a:avLst/>
          </a:prstGeom>
          <a:solidFill>
            <a:srgbClr val="4472C4"/>
          </a:solidFill>
          <a:ln cap="flat">
            <a:noFill/>
            <a:prstDash val="solid"/>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FFFFFF"/>
              </a:solidFill>
              <a:uFillTx/>
              <a:latin typeface="Calibri"/>
            </a:endParaRPr>
          </a:p>
        </p:txBody>
      </p:sp>
      <p:sp>
        <p:nvSpPr>
          <p:cNvPr id="5" name="Oval 14">
            <a:extLst>
              <a:ext uri="{FF2B5EF4-FFF2-40B4-BE49-F238E27FC236}">
                <a16:creationId xmlns:a16="http://schemas.microsoft.com/office/drawing/2014/main" id="{467F1B56-63D5-4BBA-8FE5-A1FBDA5B3B77}"/>
              </a:ext>
            </a:extLst>
          </p:cNvPr>
          <p:cNvSpPr>
            <a:spLocks noMove="1" noResize="1"/>
          </p:cNvSpPr>
          <p:nvPr/>
        </p:nvSpPr>
        <p:spPr>
          <a:xfrm>
            <a:off x="8915400" y="2358914"/>
            <a:ext cx="2140171" cy="2140171"/>
          </a:xfrm>
          <a:custGeom>
            <a:avLst/>
            <a:gdLst>
              <a:gd name="f0" fmla="val 21600000"/>
              <a:gd name="f1" fmla="val 10800000"/>
              <a:gd name="f2" fmla="val 5400000"/>
              <a:gd name="f3" fmla="val 180"/>
              <a:gd name="f4" fmla="val w"/>
              <a:gd name="f5" fmla="val h"/>
              <a:gd name="f6" fmla="val ss"/>
              <a:gd name="f7" fmla="val 0"/>
              <a:gd name="f8" fmla="*/ 5419351 1 1725033"/>
              <a:gd name="f9" fmla="+- 0 0 -360"/>
              <a:gd name="f10" fmla="+- 0 0 -180"/>
              <a:gd name="f11" fmla="abs f4"/>
              <a:gd name="f12" fmla="abs f5"/>
              <a:gd name="f13" fmla="abs f6"/>
              <a:gd name="f14" fmla="+- 2700000 f2 0"/>
              <a:gd name="f15" fmla="*/ f9 f1 1"/>
              <a:gd name="f16" fmla="*/ f10 f1 1"/>
              <a:gd name="f17" fmla="?: f11 f4 1"/>
              <a:gd name="f18" fmla="?: f12 f5 1"/>
              <a:gd name="f19" fmla="?: f13 f6 1"/>
              <a:gd name="f20" fmla="+- f14 0 f2"/>
              <a:gd name="f21" fmla="*/ f15 1 f3"/>
              <a:gd name="f22" fmla="*/ f16 1 f3"/>
              <a:gd name="f23" fmla="*/ f17 1 21600"/>
              <a:gd name="f24" fmla="*/ f18 1 21600"/>
              <a:gd name="f25" fmla="*/ 21600 f17 1"/>
              <a:gd name="f26" fmla="*/ 21600 f18 1"/>
              <a:gd name="f27" fmla="+- f20 f2 0"/>
              <a:gd name="f28" fmla="+- f21 0 f2"/>
              <a:gd name="f29" fmla="+- f22 0 f2"/>
              <a:gd name="f30" fmla="min f24 f23"/>
              <a:gd name="f31" fmla="*/ f25 1 f19"/>
              <a:gd name="f32" fmla="*/ f26 1 f19"/>
              <a:gd name="f33" fmla="*/ f27 f8 1"/>
              <a:gd name="f34" fmla="val f31"/>
              <a:gd name="f35" fmla="val f32"/>
              <a:gd name="f36" fmla="*/ f33 1 f1"/>
              <a:gd name="f37" fmla="*/ f7 f30 1"/>
              <a:gd name="f38" fmla="+- f35 0 f7"/>
              <a:gd name="f39" fmla="+- f34 0 f7"/>
              <a:gd name="f40" fmla="+- 0 0 f36"/>
              <a:gd name="f41" fmla="*/ f38 1 2"/>
              <a:gd name="f42" fmla="*/ f39 1 2"/>
              <a:gd name="f43" fmla="+- 0 0 f40"/>
              <a:gd name="f44" fmla="+- f7 f41 0"/>
              <a:gd name="f45" fmla="+- f7 f42 0"/>
              <a:gd name="f46" fmla="*/ f43 f1 1"/>
              <a:gd name="f47" fmla="*/ f42 f30 1"/>
              <a:gd name="f48" fmla="*/ f41 f30 1"/>
              <a:gd name="f49" fmla="*/ f46 1 f8"/>
              <a:gd name="f50" fmla="*/ f44 f30 1"/>
              <a:gd name="f51" fmla="+- f49 0 f2"/>
              <a:gd name="f52" fmla="cos 1 f51"/>
              <a:gd name="f53" fmla="sin 1 f51"/>
              <a:gd name="f54" fmla="+- 0 0 f52"/>
              <a:gd name="f55" fmla="+- 0 0 f53"/>
              <a:gd name="f56" fmla="+- 0 0 f54"/>
              <a:gd name="f57" fmla="+- 0 0 f55"/>
              <a:gd name="f58" fmla="val f56"/>
              <a:gd name="f59" fmla="val f57"/>
              <a:gd name="f60" fmla="*/ f58 f42 1"/>
              <a:gd name="f61" fmla="*/ f59 f41 1"/>
              <a:gd name="f62" fmla="+- f45 0 f60"/>
              <a:gd name="f63" fmla="+- f45 f60 0"/>
              <a:gd name="f64" fmla="+- f44 0 f61"/>
              <a:gd name="f65" fmla="+- f44 f61 0"/>
              <a:gd name="f66" fmla="*/ f62 f30 1"/>
              <a:gd name="f67" fmla="*/ f64 f30 1"/>
              <a:gd name="f68" fmla="*/ f63 f30 1"/>
              <a:gd name="f69" fmla="*/ f65 f30 1"/>
            </a:gdLst>
            <a:ahLst/>
            <a:cxnLst>
              <a:cxn ang="3cd4">
                <a:pos x="hc" y="t"/>
              </a:cxn>
              <a:cxn ang="0">
                <a:pos x="r" y="vc"/>
              </a:cxn>
              <a:cxn ang="cd4">
                <a:pos x="hc" y="b"/>
              </a:cxn>
              <a:cxn ang="cd2">
                <a:pos x="l" y="vc"/>
              </a:cxn>
              <a:cxn ang="f28">
                <a:pos x="f66" y="f67"/>
              </a:cxn>
              <a:cxn ang="f29">
                <a:pos x="f66" y="f69"/>
              </a:cxn>
              <a:cxn ang="f29">
                <a:pos x="f68" y="f69"/>
              </a:cxn>
              <a:cxn ang="f28">
                <a:pos x="f68" y="f67"/>
              </a:cxn>
            </a:cxnLst>
            <a:rect l="f66" t="f67" r="f68" b="f69"/>
            <a:pathLst>
              <a:path>
                <a:moveTo>
                  <a:pt x="f37" y="f50"/>
                </a:moveTo>
                <a:arcTo wR="f47" hR="f48" stAng="f1" swAng="f0"/>
                <a:close/>
              </a:path>
            </a:pathLst>
          </a:custGeom>
          <a:solidFill>
            <a:srgbClr val="FFFFFF"/>
          </a:solidFill>
          <a:ln w="22229" cap="flat">
            <a:solidFill>
              <a:srgbClr val="36678C"/>
            </a:solidFill>
            <a:prstDash val="solid"/>
            <a:miter/>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FFFFFF"/>
              </a:solidFill>
              <a:uFillTx/>
              <a:latin typeface="Calibri"/>
            </a:endParaRPr>
          </a:p>
        </p:txBody>
      </p:sp>
      <p:pic>
        <p:nvPicPr>
          <p:cNvPr id="6" name="Content Placeholder 4">
            <a:extLst>
              <a:ext uri="{FF2B5EF4-FFF2-40B4-BE49-F238E27FC236}">
                <a16:creationId xmlns:a16="http://schemas.microsoft.com/office/drawing/2014/main" id="{C064D275-DBCB-4E43-A9C1-55E2728944B9}"/>
              </a:ext>
            </a:extLst>
          </p:cNvPr>
          <p:cNvPicPr>
            <a:picLocks noChangeAspect="1"/>
          </p:cNvPicPr>
          <p:nvPr/>
        </p:nvPicPr>
        <p:blipFill>
          <a:blip r:embed="rId2"/>
          <a:stretch>
            <a:fillRect/>
          </a:stretch>
        </p:blipFill>
        <p:spPr>
          <a:xfrm>
            <a:off x="9254441" y="3197656"/>
            <a:ext cx="1462089" cy="462686"/>
          </a:xfrm>
          <a:prstGeom prst="rect">
            <a:avLst/>
          </a:prstGeom>
          <a:noFill/>
          <a:ln cap="flat">
            <a:noFill/>
          </a:ln>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6">
    <p:bg>
      <p:bgPr>
        <a:solidFill>
          <a:srgbClr val="FFFFFF"/>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1B95C5-2FFD-42DA-A2BF-CD90D42C1920}"/>
              </a:ext>
            </a:extLst>
          </p:cNvPr>
          <p:cNvSpPr txBox="1">
            <a:spLocks noGrp="1"/>
          </p:cNvSpPr>
          <p:nvPr>
            <p:ph type="title"/>
          </p:nvPr>
        </p:nvSpPr>
        <p:spPr>
          <a:xfrm>
            <a:off x="947528" y="172282"/>
            <a:ext cx="7792279" cy="1338471"/>
          </a:xfrm>
        </p:spPr>
        <p:txBody>
          <a:bodyPr>
            <a:noAutofit/>
          </a:bodyPr>
          <a:lstStyle/>
          <a:p>
            <a:pPr lvl="0"/>
            <a:br>
              <a:rPr lang="en-GB" sz="3600" b="1">
                <a:latin typeface="Calibri"/>
              </a:rPr>
            </a:br>
            <a:r>
              <a:rPr lang="en-GB" sz="3600" b="1">
                <a:latin typeface="Calibri"/>
              </a:rPr>
              <a:t>     </a:t>
            </a:r>
            <a:br>
              <a:rPr lang="en-GB" sz="3600" b="1">
                <a:latin typeface="Calibri"/>
              </a:rPr>
            </a:br>
            <a:r>
              <a:rPr lang="en-GB" sz="3600" b="1">
                <a:latin typeface="Calibri"/>
              </a:rPr>
              <a:t>     </a:t>
            </a:r>
            <a:br>
              <a:rPr lang="en-GB" sz="3600" b="1">
                <a:latin typeface="Calibri"/>
              </a:rPr>
            </a:br>
            <a:br>
              <a:rPr lang="en-GB" sz="3600" b="1">
                <a:latin typeface="Calibri"/>
              </a:rPr>
            </a:br>
            <a:r>
              <a:rPr lang="en-GB" sz="3600" b="1">
                <a:solidFill>
                  <a:srgbClr val="2F5597"/>
                </a:solidFill>
                <a:latin typeface="Calibri"/>
              </a:rPr>
              <a:t>What are the marking criteria at SL?</a:t>
            </a:r>
            <a:br>
              <a:rPr lang="en-GB" sz="3600" b="1">
                <a:solidFill>
                  <a:srgbClr val="2F5597"/>
                </a:solidFill>
                <a:latin typeface="Calibri"/>
              </a:rPr>
            </a:br>
            <a:br>
              <a:rPr lang="en-GB" sz="3600" b="1">
                <a:solidFill>
                  <a:srgbClr val="2F5597"/>
                </a:solidFill>
                <a:latin typeface="Calibri"/>
              </a:rPr>
            </a:br>
            <a:br>
              <a:rPr lang="en-GB" sz="3600" b="1">
                <a:solidFill>
                  <a:srgbClr val="2F5597"/>
                </a:solidFill>
                <a:latin typeface="Calibri"/>
              </a:rPr>
            </a:br>
            <a:br>
              <a:rPr lang="en-GB" sz="3600" b="1">
                <a:solidFill>
                  <a:srgbClr val="2F5597"/>
                </a:solidFill>
                <a:latin typeface="Calibri"/>
              </a:rPr>
            </a:br>
            <a:br>
              <a:rPr lang="en-GB" sz="3600" b="1">
                <a:solidFill>
                  <a:srgbClr val="2F5597"/>
                </a:solidFill>
                <a:latin typeface="Calibri"/>
              </a:rPr>
            </a:br>
            <a:endParaRPr lang="en-DE" sz="3600" b="1">
              <a:solidFill>
                <a:srgbClr val="2F5597"/>
              </a:solidFill>
              <a:latin typeface="Calibri"/>
            </a:endParaRPr>
          </a:p>
        </p:txBody>
      </p:sp>
      <p:sp>
        <p:nvSpPr>
          <p:cNvPr id="3" name="Content Placeholder 9">
            <a:extLst>
              <a:ext uri="{FF2B5EF4-FFF2-40B4-BE49-F238E27FC236}">
                <a16:creationId xmlns:a16="http://schemas.microsoft.com/office/drawing/2014/main" id="{58719EFF-4B89-40DF-AF66-59A766352E2A}"/>
              </a:ext>
            </a:extLst>
          </p:cNvPr>
          <p:cNvSpPr txBox="1">
            <a:spLocks noGrp="1"/>
          </p:cNvSpPr>
          <p:nvPr>
            <p:ph idx="1"/>
          </p:nvPr>
        </p:nvSpPr>
        <p:spPr>
          <a:xfrm>
            <a:off x="1285463" y="1246912"/>
            <a:ext cx="7290895" cy="4294909"/>
          </a:xfrm>
        </p:spPr>
        <p:txBody>
          <a:bodyPr anchor="ctr"/>
          <a:lstStyle/>
          <a:p>
            <a:pPr marL="0" lvl="0" indent="0">
              <a:lnSpc>
                <a:spcPct val="70000"/>
              </a:lnSpc>
              <a:buNone/>
            </a:pPr>
            <a:r>
              <a:rPr lang="en-GB" sz="2000" b="1">
                <a:solidFill>
                  <a:srgbClr val="2F5597"/>
                </a:solidFill>
              </a:rPr>
              <a:t>External Assessment</a:t>
            </a:r>
          </a:p>
          <a:p>
            <a:pPr marL="0" lvl="0" indent="0">
              <a:lnSpc>
                <a:spcPct val="70000"/>
              </a:lnSpc>
              <a:buNone/>
            </a:pPr>
            <a:endParaRPr lang="en-GB" sz="2000" b="1">
              <a:solidFill>
                <a:srgbClr val="2F5597"/>
              </a:solidFill>
            </a:endParaRPr>
          </a:p>
          <a:p>
            <a:pPr marL="0" lvl="0" indent="0">
              <a:lnSpc>
                <a:spcPct val="70000"/>
              </a:lnSpc>
              <a:buNone/>
            </a:pPr>
            <a:r>
              <a:rPr lang="en-GB" sz="2000" b="1">
                <a:solidFill>
                  <a:srgbClr val="2F5597"/>
                </a:solidFill>
              </a:rPr>
              <a:t>Paper 2: Comparative essay</a:t>
            </a:r>
          </a:p>
          <a:p>
            <a:pPr marL="0" lvl="0" indent="0">
              <a:lnSpc>
                <a:spcPct val="70000"/>
              </a:lnSpc>
              <a:buNone/>
            </a:pPr>
            <a:endParaRPr lang="en-GB" sz="2000" b="1">
              <a:solidFill>
                <a:srgbClr val="2F5597"/>
              </a:solidFill>
            </a:endParaRPr>
          </a:p>
          <a:p>
            <a:pPr marL="0" lvl="0" indent="0">
              <a:lnSpc>
                <a:spcPct val="70000"/>
              </a:lnSpc>
              <a:buNone/>
            </a:pPr>
            <a:r>
              <a:rPr lang="en-GB" sz="2000" b="1"/>
              <a:t>Criterion A: Knowledge, understanding and interpretation (10 marks)</a:t>
            </a:r>
          </a:p>
          <a:p>
            <a:pPr marL="0" lvl="0" indent="0">
              <a:lnSpc>
                <a:spcPct val="70000"/>
              </a:lnSpc>
              <a:buNone/>
            </a:pPr>
            <a:endParaRPr lang="en-GB" sz="2000" b="1"/>
          </a:p>
          <a:p>
            <a:pPr marL="0" lvl="0" indent="0">
              <a:lnSpc>
                <a:spcPct val="70000"/>
              </a:lnSpc>
              <a:buNone/>
            </a:pPr>
            <a:r>
              <a:rPr lang="en-GB" sz="2000" b="1"/>
              <a:t>Criterion B: Analysis and evaluation (10 marks)</a:t>
            </a:r>
          </a:p>
          <a:p>
            <a:pPr marL="0" lvl="0" indent="0">
              <a:lnSpc>
                <a:spcPct val="70000"/>
              </a:lnSpc>
              <a:buNone/>
            </a:pPr>
            <a:endParaRPr lang="en-GB" sz="2000" b="1"/>
          </a:p>
          <a:p>
            <a:pPr marL="0" lvl="0" indent="0">
              <a:lnSpc>
                <a:spcPct val="70000"/>
              </a:lnSpc>
              <a:buNone/>
            </a:pPr>
            <a:r>
              <a:rPr lang="en-GB" sz="2000" b="1"/>
              <a:t>Criterion C: Focus and organisation (5 marks)</a:t>
            </a:r>
          </a:p>
          <a:p>
            <a:pPr marL="0" lvl="0" indent="0">
              <a:lnSpc>
                <a:spcPct val="70000"/>
              </a:lnSpc>
              <a:buNone/>
            </a:pPr>
            <a:endParaRPr lang="en-GB" sz="2000" b="1"/>
          </a:p>
          <a:p>
            <a:pPr marL="0" lvl="0" indent="0">
              <a:lnSpc>
                <a:spcPct val="70000"/>
              </a:lnSpc>
              <a:buNone/>
            </a:pPr>
            <a:r>
              <a:rPr lang="en-GB" sz="2000" b="1"/>
              <a:t>Criterion D: Language (5 marks)</a:t>
            </a:r>
          </a:p>
          <a:p>
            <a:pPr marL="0" lvl="0" indent="0">
              <a:lnSpc>
                <a:spcPct val="70000"/>
              </a:lnSpc>
              <a:buNone/>
            </a:pPr>
            <a:endParaRPr lang="en-GB" sz="2000" b="1">
              <a:solidFill>
                <a:srgbClr val="2F5597"/>
              </a:solidFill>
            </a:endParaRPr>
          </a:p>
        </p:txBody>
      </p:sp>
      <p:sp>
        <p:nvSpPr>
          <p:cNvPr id="4" name="Rectangle 12">
            <a:extLst>
              <a:ext uri="{FF2B5EF4-FFF2-40B4-BE49-F238E27FC236}">
                <a16:creationId xmlns:a16="http://schemas.microsoft.com/office/drawing/2014/main" id="{0D434D8C-6668-4BD1-A158-38AD65494216}"/>
              </a:ext>
            </a:extLst>
          </p:cNvPr>
          <p:cNvSpPr>
            <a:spLocks noMove="1" noResize="1"/>
          </p:cNvSpPr>
          <p:nvPr/>
        </p:nvSpPr>
        <p:spPr>
          <a:xfrm>
            <a:off x="10088876" y="0"/>
            <a:ext cx="2103120" cy="6858000"/>
          </a:xfrm>
          <a:prstGeom prst="rect">
            <a:avLst/>
          </a:prstGeom>
          <a:solidFill>
            <a:srgbClr val="4472C4"/>
          </a:solidFill>
          <a:ln cap="flat">
            <a:noFill/>
            <a:prstDash val="solid"/>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FFFFFF"/>
              </a:solidFill>
              <a:uFillTx/>
              <a:latin typeface="Calibri"/>
            </a:endParaRPr>
          </a:p>
        </p:txBody>
      </p:sp>
      <p:sp>
        <p:nvSpPr>
          <p:cNvPr id="5" name="Oval 14">
            <a:extLst>
              <a:ext uri="{FF2B5EF4-FFF2-40B4-BE49-F238E27FC236}">
                <a16:creationId xmlns:a16="http://schemas.microsoft.com/office/drawing/2014/main" id="{CA1A34C3-2C0D-4A15-B8D6-6C37680959C2}"/>
              </a:ext>
            </a:extLst>
          </p:cNvPr>
          <p:cNvSpPr>
            <a:spLocks noMove="1" noResize="1"/>
          </p:cNvSpPr>
          <p:nvPr/>
        </p:nvSpPr>
        <p:spPr>
          <a:xfrm>
            <a:off x="8915400" y="2358914"/>
            <a:ext cx="2140171" cy="2140171"/>
          </a:xfrm>
          <a:custGeom>
            <a:avLst/>
            <a:gdLst>
              <a:gd name="f0" fmla="val 21600000"/>
              <a:gd name="f1" fmla="val 10800000"/>
              <a:gd name="f2" fmla="val 5400000"/>
              <a:gd name="f3" fmla="val 180"/>
              <a:gd name="f4" fmla="val w"/>
              <a:gd name="f5" fmla="val h"/>
              <a:gd name="f6" fmla="val ss"/>
              <a:gd name="f7" fmla="val 0"/>
              <a:gd name="f8" fmla="*/ 5419351 1 1725033"/>
              <a:gd name="f9" fmla="+- 0 0 -360"/>
              <a:gd name="f10" fmla="+- 0 0 -180"/>
              <a:gd name="f11" fmla="abs f4"/>
              <a:gd name="f12" fmla="abs f5"/>
              <a:gd name="f13" fmla="abs f6"/>
              <a:gd name="f14" fmla="+- 2700000 f2 0"/>
              <a:gd name="f15" fmla="*/ f9 f1 1"/>
              <a:gd name="f16" fmla="*/ f10 f1 1"/>
              <a:gd name="f17" fmla="?: f11 f4 1"/>
              <a:gd name="f18" fmla="?: f12 f5 1"/>
              <a:gd name="f19" fmla="?: f13 f6 1"/>
              <a:gd name="f20" fmla="+- f14 0 f2"/>
              <a:gd name="f21" fmla="*/ f15 1 f3"/>
              <a:gd name="f22" fmla="*/ f16 1 f3"/>
              <a:gd name="f23" fmla="*/ f17 1 21600"/>
              <a:gd name="f24" fmla="*/ f18 1 21600"/>
              <a:gd name="f25" fmla="*/ 21600 f17 1"/>
              <a:gd name="f26" fmla="*/ 21600 f18 1"/>
              <a:gd name="f27" fmla="+- f20 f2 0"/>
              <a:gd name="f28" fmla="+- f21 0 f2"/>
              <a:gd name="f29" fmla="+- f22 0 f2"/>
              <a:gd name="f30" fmla="min f24 f23"/>
              <a:gd name="f31" fmla="*/ f25 1 f19"/>
              <a:gd name="f32" fmla="*/ f26 1 f19"/>
              <a:gd name="f33" fmla="*/ f27 f8 1"/>
              <a:gd name="f34" fmla="val f31"/>
              <a:gd name="f35" fmla="val f32"/>
              <a:gd name="f36" fmla="*/ f33 1 f1"/>
              <a:gd name="f37" fmla="*/ f7 f30 1"/>
              <a:gd name="f38" fmla="+- f35 0 f7"/>
              <a:gd name="f39" fmla="+- f34 0 f7"/>
              <a:gd name="f40" fmla="+- 0 0 f36"/>
              <a:gd name="f41" fmla="*/ f38 1 2"/>
              <a:gd name="f42" fmla="*/ f39 1 2"/>
              <a:gd name="f43" fmla="+- 0 0 f40"/>
              <a:gd name="f44" fmla="+- f7 f41 0"/>
              <a:gd name="f45" fmla="+- f7 f42 0"/>
              <a:gd name="f46" fmla="*/ f43 f1 1"/>
              <a:gd name="f47" fmla="*/ f42 f30 1"/>
              <a:gd name="f48" fmla="*/ f41 f30 1"/>
              <a:gd name="f49" fmla="*/ f46 1 f8"/>
              <a:gd name="f50" fmla="*/ f44 f30 1"/>
              <a:gd name="f51" fmla="+- f49 0 f2"/>
              <a:gd name="f52" fmla="cos 1 f51"/>
              <a:gd name="f53" fmla="sin 1 f51"/>
              <a:gd name="f54" fmla="+- 0 0 f52"/>
              <a:gd name="f55" fmla="+- 0 0 f53"/>
              <a:gd name="f56" fmla="+- 0 0 f54"/>
              <a:gd name="f57" fmla="+- 0 0 f55"/>
              <a:gd name="f58" fmla="val f56"/>
              <a:gd name="f59" fmla="val f57"/>
              <a:gd name="f60" fmla="*/ f58 f42 1"/>
              <a:gd name="f61" fmla="*/ f59 f41 1"/>
              <a:gd name="f62" fmla="+- f45 0 f60"/>
              <a:gd name="f63" fmla="+- f45 f60 0"/>
              <a:gd name="f64" fmla="+- f44 0 f61"/>
              <a:gd name="f65" fmla="+- f44 f61 0"/>
              <a:gd name="f66" fmla="*/ f62 f30 1"/>
              <a:gd name="f67" fmla="*/ f64 f30 1"/>
              <a:gd name="f68" fmla="*/ f63 f30 1"/>
              <a:gd name="f69" fmla="*/ f65 f30 1"/>
            </a:gdLst>
            <a:ahLst/>
            <a:cxnLst>
              <a:cxn ang="3cd4">
                <a:pos x="hc" y="t"/>
              </a:cxn>
              <a:cxn ang="0">
                <a:pos x="r" y="vc"/>
              </a:cxn>
              <a:cxn ang="cd4">
                <a:pos x="hc" y="b"/>
              </a:cxn>
              <a:cxn ang="cd2">
                <a:pos x="l" y="vc"/>
              </a:cxn>
              <a:cxn ang="f28">
                <a:pos x="f66" y="f67"/>
              </a:cxn>
              <a:cxn ang="f29">
                <a:pos x="f66" y="f69"/>
              </a:cxn>
              <a:cxn ang="f29">
                <a:pos x="f68" y="f69"/>
              </a:cxn>
              <a:cxn ang="f28">
                <a:pos x="f68" y="f67"/>
              </a:cxn>
            </a:cxnLst>
            <a:rect l="f66" t="f67" r="f68" b="f69"/>
            <a:pathLst>
              <a:path>
                <a:moveTo>
                  <a:pt x="f37" y="f50"/>
                </a:moveTo>
                <a:arcTo wR="f47" hR="f48" stAng="f1" swAng="f0"/>
                <a:close/>
              </a:path>
            </a:pathLst>
          </a:custGeom>
          <a:solidFill>
            <a:srgbClr val="FFFFFF"/>
          </a:solidFill>
          <a:ln w="22229" cap="flat">
            <a:solidFill>
              <a:srgbClr val="36678C"/>
            </a:solidFill>
            <a:prstDash val="solid"/>
            <a:miter/>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FFFFFF"/>
              </a:solidFill>
              <a:uFillTx/>
              <a:latin typeface="Calibri"/>
            </a:endParaRPr>
          </a:p>
        </p:txBody>
      </p:sp>
      <p:pic>
        <p:nvPicPr>
          <p:cNvPr id="6" name="Content Placeholder 4">
            <a:extLst>
              <a:ext uri="{FF2B5EF4-FFF2-40B4-BE49-F238E27FC236}">
                <a16:creationId xmlns:a16="http://schemas.microsoft.com/office/drawing/2014/main" id="{25EDBD15-3F8F-4898-B08E-3B01680EBF56}"/>
              </a:ext>
            </a:extLst>
          </p:cNvPr>
          <p:cNvPicPr>
            <a:picLocks noChangeAspect="1"/>
          </p:cNvPicPr>
          <p:nvPr/>
        </p:nvPicPr>
        <p:blipFill>
          <a:blip r:embed="rId2"/>
          <a:stretch>
            <a:fillRect/>
          </a:stretch>
        </p:blipFill>
        <p:spPr>
          <a:xfrm>
            <a:off x="9254441" y="3197656"/>
            <a:ext cx="1462089" cy="462686"/>
          </a:xfrm>
          <a:prstGeom prst="rect">
            <a:avLst/>
          </a:prstGeom>
          <a:noFill/>
          <a:ln cap="flat">
            <a:noFill/>
          </a:ln>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7">
    <p:bg>
      <p:bgPr>
        <a:solidFill>
          <a:srgbClr val="FFFFFF"/>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9B1668-3117-4F53-A974-EAECB59ED48A}"/>
              </a:ext>
            </a:extLst>
          </p:cNvPr>
          <p:cNvSpPr txBox="1">
            <a:spLocks noGrp="1"/>
          </p:cNvSpPr>
          <p:nvPr>
            <p:ph type="title"/>
          </p:nvPr>
        </p:nvSpPr>
        <p:spPr>
          <a:xfrm>
            <a:off x="947528" y="172282"/>
            <a:ext cx="7792279" cy="1338471"/>
          </a:xfrm>
        </p:spPr>
        <p:txBody>
          <a:bodyPr>
            <a:noAutofit/>
          </a:bodyPr>
          <a:lstStyle/>
          <a:p>
            <a:pPr lvl="0"/>
            <a:br>
              <a:rPr lang="en-GB" sz="3600" b="1">
                <a:latin typeface="Calibri"/>
              </a:rPr>
            </a:br>
            <a:r>
              <a:rPr lang="en-GB" sz="3600" b="1">
                <a:latin typeface="Calibri"/>
              </a:rPr>
              <a:t>     </a:t>
            </a:r>
            <a:br>
              <a:rPr lang="en-GB" sz="3600" b="1">
                <a:latin typeface="Calibri"/>
              </a:rPr>
            </a:br>
            <a:r>
              <a:rPr lang="en-GB" sz="3600" b="1">
                <a:latin typeface="Calibri"/>
              </a:rPr>
              <a:t>       </a:t>
            </a:r>
            <a:br>
              <a:rPr lang="en-GB" sz="3600" b="1">
                <a:solidFill>
                  <a:srgbClr val="2F5597"/>
                </a:solidFill>
                <a:latin typeface="Calibri"/>
              </a:rPr>
            </a:br>
            <a:r>
              <a:rPr lang="en-GB" sz="3600" b="1">
                <a:solidFill>
                  <a:srgbClr val="2F5597"/>
                </a:solidFill>
                <a:latin typeface="Calibri"/>
              </a:rPr>
              <a:t>What are the marking criteria at SL?</a:t>
            </a:r>
            <a:br>
              <a:rPr lang="en-GB" sz="3600" b="1">
                <a:solidFill>
                  <a:srgbClr val="2F5597"/>
                </a:solidFill>
                <a:latin typeface="Calibri"/>
              </a:rPr>
            </a:br>
            <a:br>
              <a:rPr lang="en-GB" sz="3600" b="1">
                <a:solidFill>
                  <a:srgbClr val="2F5597"/>
                </a:solidFill>
                <a:latin typeface="Calibri"/>
              </a:rPr>
            </a:br>
            <a:br>
              <a:rPr lang="en-GB" sz="3600" b="1">
                <a:solidFill>
                  <a:srgbClr val="2F5597"/>
                </a:solidFill>
                <a:latin typeface="Calibri"/>
              </a:rPr>
            </a:br>
            <a:endParaRPr lang="en-DE" sz="3600" b="1">
              <a:solidFill>
                <a:srgbClr val="2F5597"/>
              </a:solidFill>
              <a:latin typeface="Calibri"/>
            </a:endParaRPr>
          </a:p>
        </p:txBody>
      </p:sp>
      <p:sp>
        <p:nvSpPr>
          <p:cNvPr id="3" name="Content Placeholder 9">
            <a:extLst>
              <a:ext uri="{FF2B5EF4-FFF2-40B4-BE49-F238E27FC236}">
                <a16:creationId xmlns:a16="http://schemas.microsoft.com/office/drawing/2014/main" id="{9DAC447A-B05E-4B28-934B-4FB129E84F74}"/>
              </a:ext>
            </a:extLst>
          </p:cNvPr>
          <p:cNvSpPr txBox="1">
            <a:spLocks noGrp="1"/>
          </p:cNvSpPr>
          <p:nvPr>
            <p:ph idx="1"/>
          </p:nvPr>
        </p:nvSpPr>
        <p:spPr>
          <a:xfrm>
            <a:off x="1285463" y="1649897"/>
            <a:ext cx="7290895" cy="3697358"/>
          </a:xfrm>
        </p:spPr>
        <p:txBody>
          <a:bodyPr anchor="ctr"/>
          <a:lstStyle/>
          <a:p>
            <a:pPr marL="0" lvl="0" indent="0">
              <a:lnSpc>
                <a:spcPct val="60000"/>
              </a:lnSpc>
              <a:buNone/>
            </a:pPr>
            <a:r>
              <a:rPr lang="en-GB" sz="2000" b="1">
                <a:solidFill>
                  <a:srgbClr val="2F5597"/>
                </a:solidFill>
              </a:rPr>
              <a:t>Internal Assessment</a:t>
            </a:r>
          </a:p>
          <a:p>
            <a:pPr marL="0" lvl="0" indent="0">
              <a:lnSpc>
                <a:spcPct val="60000"/>
              </a:lnSpc>
              <a:buNone/>
            </a:pPr>
            <a:endParaRPr lang="en-GB" sz="2000" b="1">
              <a:solidFill>
                <a:srgbClr val="2F5597"/>
              </a:solidFill>
            </a:endParaRPr>
          </a:p>
          <a:p>
            <a:pPr marL="0" lvl="0" indent="0">
              <a:lnSpc>
                <a:spcPct val="60000"/>
              </a:lnSpc>
              <a:buNone/>
            </a:pPr>
            <a:r>
              <a:rPr lang="en-GB" sz="2000" b="1">
                <a:solidFill>
                  <a:srgbClr val="2F5597"/>
                </a:solidFill>
              </a:rPr>
              <a:t>Individual oral</a:t>
            </a:r>
          </a:p>
          <a:p>
            <a:pPr marL="0" lvl="0" indent="0">
              <a:lnSpc>
                <a:spcPct val="60000"/>
              </a:lnSpc>
              <a:buNone/>
            </a:pPr>
            <a:endParaRPr lang="en-GB" sz="2000" b="1"/>
          </a:p>
          <a:p>
            <a:pPr marL="0" lvl="0" indent="0">
              <a:lnSpc>
                <a:spcPct val="60000"/>
              </a:lnSpc>
              <a:buNone/>
            </a:pPr>
            <a:r>
              <a:rPr lang="en-GB" sz="2000" b="1"/>
              <a:t>Criterion A: Knowledge, understanding and interpretation (10 marks)</a:t>
            </a:r>
          </a:p>
          <a:p>
            <a:pPr marL="0" lvl="0" indent="0">
              <a:lnSpc>
                <a:spcPct val="60000"/>
              </a:lnSpc>
              <a:buNone/>
            </a:pPr>
            <a:endParaRPr lang="en-GB" sz="2000" b="1"/>
          </a:p>
          <a:p>
            <a:pPr marL="0" lvl="0" indent="0">
              <a:lnSpc>
                <a:spcPct val="60000"/>
              </a:lnSpc>
              <a:buNone/>
            </a:pPr>
            <a:r>
              <a:rPr lang="en-GB" sz="2000" b="1"/>
              <a:t>Criterion B: Analysis and evaluation (10 marks)</a:t>
            </a:r>
          </a:p>
          <a:p>
            <a:pPr marL="0" lvl="0" indent="0">
              <a:lnSpc>
                <a:spcPct val="60000"/>
              </a:lnSpc>
              <a:buNone/>
            </a:pPr>
            <a:endParaRPr lang="en-GB" sz="2000" b="1"/>
          </a:p>
          <a:p>
            <a:pPr marL="0" lvl="0" indent="0">
              <a:lnSpc>
                <a:spcPct val="60000"/>
              </a:lnSpc>
              <a:buNone/>
            </a:pPr>
            <a:r>
              <a:rPr lang="en-GB" sz="2000" b="1"/>
              <a:t>Criterion C: Focus and organisation (10 marks)</a:t>
            </a:r>
          </a:p>
          <a:p>
            <a:pPr marL="0" lvl="0" indent="0">
              <a:lnSpc>
                <a:spcPct val="60000"/>
              </a:lnSpc>
              <a:buNone/>
            </a:pPr>
            <a:endParaRPr lang="en-GB" sz="2000" b="1"/>
          </a:p>
          <a:p>
            <a:pPr marL="0" lvl="0" indent="0">
              <a:lnSpc>
                <a:spcPct val="60000"/>
              </a:lnSpc>
              <a:buNone/>
            </a:pPr>
            <a:r>
              <a:rPr lang="en-GB" sz="2000" b="1"/>
              <a:t>Criterion D: Language (10 marks)</a:t>
            </a:r>
          </a:p>
        </p:txBody>
      </p:sp>
      <p:sp>
        <p:nvSpPr>
          <p:cNvPr id="4" name="Rectangle 12">
            <a:extLst>
              <a:ext uri="{FF2B5EF4-FFF2-40B4-BE49-F238E27FC236}">
                <a16:creationId xmlns:a16="http://schemas.microsoft.com/office/drawing/2014/main" id="{D79C4A4C-2EEA-488E-A984-7C543B93842F}"/>
              </a:ext>
            </a:extLst>
          </p:cNvPr>
          <p:cNvSpPr>
            <a:spLocks noMove="1" noResize="1"/>
          </p:cNvSpPr>
          <p:nvPr/>
        </p:nvSpPr>
        <p:spPr>
          <a:xfrm>
            <a:off x="10088876" y="0"/>
            <a:ext cx="2103120" cy="6858000"/>
          </a:xfrm>
          <a:prstGeom prst="rect">
            <a:avLst/>
          </a:prstGeom>
          <a:solidFill>
            <a:srgbClr val="4472C4"/>
          </a:solidFill>
          <a:ln cap="flat">
            <a:noFill/>
            <a:prstDash val="solid"/>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FFFFFF"/>
              </a:solidFill>
              <a:uFillTx/>
              <a:latin typeface="Calibri"/>
            </a:endParaRPr>
          </a:p>
        </p:txBody>
      </p:sp>
      <p:sp>
        <p:nvSpPr>
          <p:cNvPr id="5" name="Oval 14">
            <a:extLst>
              <a:ext uri="{FF2B5EF4-FFF2-40B4-BE49-F238E27FC236}">
                <a16:creationId xmlns:a16="http://schemas.microsoft.com/office/drawing/2014/main" id="{C77631B5-4FEF-43DD-B0C2-73586D007B51}"/>
              </a:ext>
            </a:extLst>
          </p:cNvPr>
          <p:cNvSpPr>
            <a:spLocks noMove="1" noResize="1"/>
          </p:cNvSpPr>
          <p:nvPr/>
        </p:nvSpPr>
        <p:spPr>
          <a:xfrm>
            <a:off x="8915400" y="2358914"/>
            <a:ext cx="2140171" cy="2140171"/>
          </a:xfrm>
          <a:custGeom>
            <a:avLst/>
            <a:gdLst>
              <a:gd name="f0" fmla="val 21600000"/>
              <a:gd name="f1" fmla="val 10800000"/>
              <a:gd name="f2" fmla="val 5400000"/>
              <a:gd name="f3" fmla="val 180"/>
              <a:gd name="f4" fmla="val w"/>
              <a:gd name="f5" fmla="val h"/>
              <a:gd name="f6" fmla="val ss"/>
              <a:gd name="f7" fmla="val 0"/>
              <a:gd name="f8" fmla="*/ 5419351 1 1725033"/>
              <a:gd name="f9" fmla="+- 0 0 -360"/>
              <a:gd name="f10" fmla="+- 0 0 -180"/>
              <a:gd name="f11" fmla="abs f4"/>
              <a:gd name="f12" fmla="abs f5"/>
              <a:gd name="f13" fmla="abs f6"/>
              <a:gd name="f14" fmla="+- 2700000 f2 0"/>
              <a:gd name="f15" fmla="*/ f9 f1 1"/>
              <a:gd name="f16" fmla="*/ f10 f1 1"/>
              <a:gd name="f17" fmla="?: f11 f4 1"/>
              <a:gd name="f18" fmla="?: f12 f5 1"/>
              <a:gd name="f19" fmla="?: f13 f6 1"/>
              <a:gd name="f20" fmla="+- f14 0 f2"/>
              <a:gd name="f21" fmla="*/ f15 1 f3"/>
              <a:gd name="f22" fmla="*/ f16 1 f3"/>
              <a:gd name="f23" fmla="*/ f17 1 21600"/>
              <a:gd name="f24" fmla="*/ f18 1 21600"/>
              <a:gd name="f25" fmla="*/ 21600 f17 1"/>
              <a:gd name="f26" fmla="*/ 21600 f18 1"/>
              <a:gd name="f27" fmla="+- f20 f2 0"/>
              <a:gd name="f28" fmla="+- f21 0 f2"/>
              <a:gd name="f29" fmla="+- f22 0 f2"/>
              <a:gd name="f30" fmla="min f24 f23"/>
              <a:gd name="f31" fmla="*/ f25 1 f19"/>
              <a:gd name="f32" fmla="*/ f26 1 f19"/>
              <a:gd name="f33" fmla="*/ f27 f8 1"/>
              <a:gd name="f34" fmla="val f31"/>
              <a:gd name="f35" fmla="val f32"/>
              <a:gd name="f36" fmla="*/ f33 1 f1"/>
              <a:gd name="f37" fmla="*/ f7 f30 1"/>
              <a:gd name="f38" fmla="+- f35 0 f7"/>
              <a:gd name="f39" fmla="+- f34 0 f7"/>
              <a:gd name="f40" fmla="+- 0 0 f36"/>
              <a:gd name="f41" fmla="*/ f38 1 2"/>
              <a:gd name="f42" fmla="*/ f39 1 2"/>
              <a:gd name="f43" fmla="+- 0 0 f40"/>
              <a:gd name="f44" fmla="+- f7 f41 0"/>
              <a:gd name="f45" fmla="+- f7 f42 0"/>
              <a:gd name="f46" fmla="*/ f43 f1 1"/>
              <a:gd name="f47" fmla="*/ f42 f30 1"/>
              <a:gd name="f48" fmla="*/ f41 f30 1"/>
              <a:gd name="f49" fmla="*/ f46 1 f8"/>
              <a:gd name="f50" fmla="*/ f44 f30 1"/>
              <a:gd name="f51" fmla="+- f49 0 f2"/>
              <a:gd name="f52" fmla="cos 1 f51"/>
              <a:gd name="f53" fmla="sin 1 f51"/>
              <a:gd name="f54" fmla="+- 0 0 f52"/>
              <a:gd name="f55" fmla="+- 0 0 f53"/>
              <a:gd name="f56" fmla="+- 0 0 f54"/>
              <a:gd name="f57" fmla="+- 0 0 f55"/>
              <a:gd name="f58" fmla="val f56"/>
              <a:gd name="f59" fmla="val f57"/>
              <a:gd name="f60" fmla="*/ f58 f42 1"/>
              <a:gd name="f61" fmla="*/ f59 f41 1"/>
              <a:gd name="f62" fmla="+- f45 0 f60"/>
              <a:gd name="f63" fmla="+- f45 f60 0"/>
              <a:gd name="f64" fmla="+- f44 0 f61"/>
              <a:gd name="f65" fmla="+- f44 f61 0"/>
              <a:gd name="f66" fmla="*/ f62 f30 1"/>
              <a:gd name="f67" fmla="*/ f64 f30 1"/>
              <a:gd name="f68" fmla="*/ f63 f30 1"/>
              <a:gd name="f69" fmla="*/ f65 f30 1"/>
            </a:gdLst>
            <a:ahLst/>
            <a:cxnLst>
              <a:cxn ang="3cd4">
                <a:pos x="hc" y="t"/>
              </a:cxn>
              <a:cxn ang="0">
                <a:pos x="r" y="vc"/>
              </a:cxn>
              <a:cxn ang="cd4">
                <a:pos x="hc" y="b"/>
              </a:cxn>
              <a:cxn ang="cd2">
                <a:pos x="l" y="vc"/>
              </a:cxn>
              <a:cxn ang="f28">
                <a:pos x="f66" y="f67"/>
              </a:cxn>
              <a:cxn ang="f29">
                <a:pos x="f66" y="f69"/>
              </a:cxn>
              <a:cxn ang="f29">
                <a:pos x="f68" y="f69"/>
              </a:cxn>
              <a:cxn ang="f28">
                <a:pos x="f68" y="f67"/>
              </a:cxn>
            </a:cxnLst>
            <a:rect l="f66" t="f67" r="f68" b="f69"/>
            <a:pathLst>
              <a:path>
                <a:moveTo>
                  <a:pt x="f37" y="f50"/>
                </a:moveTo>
                <a:arcTo wR="f47" hR="f48" stAng="f1" swAng="f0"/>
                <a:close/>
              </a:path>
            </a:pathLst>
          </a:custGeom>
          <a:solidFill>
            <a:srgbClr val="FFFFFF"/>
          </a:solidFill>
          <a:ln w="22229" cap="flat">
            <a:solidFill>
              <a:srgbClr val="36678C"/>
            </a:solidFill>
            <a:prstDash val="solid"/>
            <a:miter/>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FFFFFF"/>
              </a:solidFill>
              <a:uFillTx/>
              <a:latin typeface="Calibri"/>
            </a:endParaRPr>
          </a:p>
        </p:txBody>
      </p:sp>
      <p:pic>
        <p:nvPicPr>
          <p:cNvPr id="6" name="Content Placeholder 4">
            <a:extLst>
              <a:ext uri="{FF2B5EF4-FFF2-40B4-BE49-F238E27FC236}">
                <a16:creationId xmlns:a16="http://schemas.microsoft.com/office/drawing/2014/main" id="{78307D18-5351-41FC-85D1-BCA6B5CB776A}"/>
              </a:ext>
            </a:extLst>
          </p:cNvPr>
          <p:cNvPicPr>
            <a:picLocks noChangeAspect="1"/>
          </p:cNvPicPr>
          <p:nvPr/>
        </p:nvPicPr>
        <p:blipFill>
          <a:blip r:embed="rId2"/>
          <a:stretch>
            <a:fillRect/>
          </a:stretch>
        </p:blipFill>
        <p:spPr>
          <a:xfrm>
            <a:off x="9254441" y="3197656"/>
            <a:ext cx="1462089" cy="462686"/>
          </a:xfrm>
          <a:prstGeom prst="rect">
            <a:avLst/>
          </a:prstGeom>
          <a:noFill/>
          <a:ln cap="flat">
            <a:noFill/>
          </a:ln>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8">
    <p:bg>
      <p:bgPr>
        <a:solidFill>
          <a:srgbClr val="FFFFFF"/>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AF9E12-B8BC-4196-8D43-087D04B65D81}"/>
              </a:ext>
            </a:extLst>
          </p:cNvPr>
          <p:cNvSpPr txBox="1">
            <a:spLocks noGrp="1"/>
          </p:cNvSpPr>
          <p:nvPr>
            <p:ph type="title"/>
          </p:nvPr>
        </p:nvSpPr>
        <p:spPr>
          <a:xfrm>
            <a:off x="947528" y="172282"/>
            <a:ext cx="7792279" cy="692246"/>
          </a:xfrm>
        </p:spPr>
        <p:txBody>
          <a:bodyPr>
            <a:noAutofit/>
          </a:bodyPr>
          <a:lstStyle/>
          <a:p>
            <a:pPr lvl="0"/>
            <a:br>
              <a:rPr lang="en-GB" sz="3600" b="1">
                <a:latin typeface="Calibri"/>
              </a:rPr>
            </a:br>
            <a:r>
              <a:rPr lang="en-GB" sz="3600" b="1">
                <a:latin typeface="Calibri"/>
              </a:rPr>
              <a:t>     </a:t>
            </a:r>
            <a:br>
              <a:rPr lang="en-GB" sz="3600" b="1">
                <a:latin typeface="Calibri"/>
              </a:rPr>
            </a:br>
            <a:r>
              <a:rPr lang="en-GB" sz="3600" b="1">
                <a:latin typeface="Calibri"/>
              </a:rPr>
              <a:t>     </a:t>
            </a:r>
            <a:br>
              <a:rPr lang="en-GB" sz="3600" b="1">
                <a:latin typeface="Calibri"/>
              </a:rPr>
            </a:br>
            <a:r>
              <a:rPr lang="en-GB" sz="3600" b="1">
                <a:latin typeface="Calibri"/>
              </a:rPr>
              <a:t>   </a:t>
            </a:r>
            <a:br>
              <a:rPr lang="en-GB" sz="3600" b="1">
                <a:latin typeface="Calibri"/>
              </a:rPr>
            </a:br>
            <a:r>
              <a:rPr lang="en-GB" sz="3600" b="1">
                <a:solidFill>
                  <a:srgbClr val="2F5597"/>
                </a:solidFill>
                <a:latin typeface="Calibri"/>
              </a:rPr>
              <a:t>What are the marking criteria at HL?</a:t>
            </a:r>
            <a:br>
              <a:rPr lang="en-GB" sz="3600" b="1">
                <a:solidFill>
                  <a:srgbClr val="2F5597"/>
                </a:solidFill>
                <a:latin typeface="Calibri"/>
              </a:rPr>
            </a:br>
            <a:br>
              <a:rPr lang="en-GB" sz="3600" b="1">
                <a:solidFill>
                  <a:srgbClr val="2F5597"/>
                </a:solidFill>
                <a:latin typeface="Calibri"/>
              </a:rPr>
            </a:br>
            <a:br>
              <a:rPr lang="en-GB" sz="3600" b="1">
                <a:solidFill>
                  <a:srgbClr val="2F5597"/>
                </a:solidFill>
                <a:latin typeface="Calibri"/>
              </a:rPr>
            </a:br>
            <a:br>
              <a:rPr lang="en-GB" sz="3600" b="1">
                <a:solidFill>
                  <a:srgbClr val="2F5597"/>
                </a:solidFill>
                <a:latin typeface="Calibri"/>
              </a:rPr>
            </a:br>
            <a:endParaRPr lang="en-DE" sz="3600" b="1">
              <a:solidFill>
                <a:srgbClr val="2F5597"/>
              </a:solidFill>
              <a:latin typeface="Calibri"/>
            </a:endParaRPr>
          </a:p>
        </p:txBody>
      </p:sp>
      <p:sp>
        <p:nvSpPr>
          <p:cNvPr id="3" name="Content Placeholder 9">
            <a:extLst>
              <a:ext uri="{FF2B5EF4-FFF2-40B4-BE49-F238E27FC236}">
                <a16:creationId xmlns:a16="http://schemas.microsoft.com/office/drawing/2014/main" id="{0737E4A9-99C1-46B1-B8EF-3E08E541FF0A}"/>
              </a:ext>
            </a:extLst>
          </p:cNvPr>
          <p:cNvSpPr txBox="1">
            <a:spLocks noGrp="1"/>
          </p:cNvSpPr>
          <p:nvPr>
            <p:ph idx="1"/>
          </p:nvPr>
        </p:nvSpPr>
        <p:spPr>
          <a:xfrm>
            <a:off x="1285463" y="615144"/>
            <a:ext cx="7290895" cy="5974076"/>
          </a:xfrm>
        </p:spPr>
        <p:txBody>
          <a:bodyPr anchor="ctr"/>
          <a:lstStyle/>
          <a:p>
            <a:pPr marL="0" lvl="0" indent="0">
              <a:lnSpc>
                <a:spcPct val="60000"/>
              </a:lnSpc>
              <a:buNone/>
            </a:pPr>
            <a:endParaRPr lang="en-GB" sz="2000" b="1">
              <a:solidFill>
                <a:srgbClr val="2F5597"/>
              </a:solidFill>
            </a:endParaRPr>
          </a:p>
          <a:p>
            <a:pPr marL="0" lvl="0" indent="0">
              <a:lnSpc>
                <a:spcPct val="60000"/>
              </a:lnSpc>
              <a:buNone/>
            </a:pPr>
            <a:endParaRPr lang="en-GB" sz="2000" b="1">
              <a:solidFill>
                <a:srgbClr val="2F5597"/>
              </a:solidFill>
            </a:endParaRPr>
          </a:p>
          <a:p>
            <a:pPr marL="0" lvl="0" indent="0">
              <a:lnSpc>
                <a:spcPct val="60000"/>
              </a:lnSpc>
              <a:buNone/>
            </a:pPr>
            <a:endParaRPr lang="en-GB" sz="2000" b="1">
              <a:solidFill>
                <a:srgbClr val="2F5597"/>
              </a:solidFill>
            </a:endParaRPr>
          </a:p>
          <a:p>
            <a:pPr marL="0" lvl="0" indent="0">
              <a:lnSpc>
                <a:spcPct val="60000"/>
              </a:lnSpc>
              <a:buNone/>
            </a:pPr>
            <a:endParaRPr lang="en-GB" sz="2000" b="1">
              <a:solidFill>
                <a:srgbClr val="2F5597"/>
              </a:solidFill>
            </a:endParaRPr>
          </a:p>
          <a:p>
            <a:pPr marL="0" lvl="0" indent="0">
              <a:lnSpc>
                <a:spcPct val="60000"/>
              </a:lnSpc>
              <a:buNone/>
            </a:pPr>
            <a:r>
              <a:rPr lang="en-GB" sz="2000" b="1">
                <a:solidFill>
                  <a:srgbClr val="2F5597"/>
                </a:solidFill>
              </a:rPr>
              <a:t>External Assessment</a:t>
            </a:r>
          </a:p>
          <a:p>
            <a:pPr marL="0" lvl="0" indent="0">
              <a:lnSpc>
                <a:spcPct val="60000"/>
              </a:lnSpc>
              <a:buNone/>
            </a:pPr>
            <a:endParaRPr lang="en-GB" sz="2000" b="1">
              <a:solidFill>
                <a:srgbClr val="2F5597"/>
              </a:solidFill>
            </a:endParaRPr>
          </a:p>
          <a:p>
            <a:pPr marL="0" lvl="0" indent="0">
              <a:lnSpc>
                <a:spcPct val="60000"/>
              </a:lnSpc>
              <a:buNone/>
            </a:pPr>
            <a:r>
              <a:rPr lang="en-GB" sz="2000" b="1">
                <a:solidFill>
                  <a:srgbClr val="2F5597"/>
                </a:solidFill>
              </a:rPr>
              <a:t>Paper 1: Guided textual analysis</a:t>
            </a:r>
          </a:p>
          <a:p>
            <a:pPr marL="0" lvl="0" indent="0">
              <a:lnSpc>
                <a:spcPct val="60000"/>
              </a:lnSpc>
              <a:buNone/>
            </a:pPr>
            <a:endParaRPr lang="en-GB" sz="2000" b="1">
              <a:solidFill>
                <a:srgbClr val="2F5597"/>
              </a:solidFill>
            </a:endParaRPr>
          </a:p>
          <a:p>
            <a:pPr marL="0" lvl="0" indent="0">
              <a:lnSpc>
                <a:spcPct val="60000"/>
              </a:lnSpc>
              <a:buNone/>
            </a:pPr>
            <a:r>
              <a:rPr lang="en-GB" sz="2000" b="1"/>
              <a:t>Criterion A: Understanding and interpretation (5 marks)</a:t>
            </a:r>
          </a:p>
          <a:p>
            <a:pPr marL="0" lvl="0" indent="0">
              <a:lnSpc>
                <a:spcPct val="60000"/>
              </a:lnSpc>
              <a:buNone/>
            </a:pPr>
            <a:endParaRPr lang="en-GB" sz="2000" b="1"/>
          </a:p>
          <a:p>
            <a:pPr marL="0" lvl="0" indent="0">
              <a:lnSpc>
                <a:spcPct val="60000"/>
              </a:lnSpc>
              <a:buNone/>
            </a:pPr>
            <a:r>
              <a:rPr lang="en-GB" sz="2000" b="1"/>
              <a:t>Criterion B: Analysis and evaluation (5 marks)</a:t>
            </a:r>
          </a:p>
          <a:p>
            <a:pPr marL="0" lvl="0" indent="0">
              <a:lnSpc>
                <a:spcPct val="60000"/>
              </a:lnSpc>
              <a:buNone/>
            </a:pPr>
            <a:endParaRPr lang="en-GB" sz="2000" b="1"/>
          </a:p>
          <a:p>
            <a:pPr marL="0" lvl="0" indent="0">
              <a:lnSpc>
                <a:spcPct val="60000"/>
              </a:lnSpc>
              <a:buNone/>
            </a:pPr>
            <a:r>
              <a:rPr lang="en-GB" sz="2000" b="1"/>
              <a:t>Criterion C: Focus and organization (5 marks)</a:t>
            </a:r>
          </a:p>
          <a:p>
            <a:pPr marL="0" lvl="0" indent="0">
              <a:lnSpc>
                <a:spcPct val="60000"/>
              </a:lnSpc>
              <a:buNone/>
            </a:pPr>
            <a:endParaRPr lang="en-GB" sz="2000" b="1"/>
          </a:p>
          <a:p>
            <a:pPr marL="0" lvl="0" indent="0">
              <a:lnSpc>
                <a:spcPct val="60000"/>
              </a:lnSpc>
              <a:buNone/>
            </a:pPr>
            <a:r>
              <a:rPr lang="en-GB" sz="2000" b="1"/>
              <a:t>Criterion D: Language (5 marks)</a:t>
            </a:r>
          </a:p>
          <a:p>
            <a:pPr marL="0" lvl="0" indent="0">
              <a:lnSpc>
                <a:spcPct val="60000"/>
              </a:lnSpc>
              <a:buNone/>
            </a:pPr>
            <a:endParaRPr lang="en-GB" sz="2000" b="1"/>
          </a:p>
          <a:p>
            <a:pPr marL="0" lvl="0" indent="0">
              <a:lnSpc>
                <a:spcPct val="60000"/>
              </a:lnSpc>
              <a:buNone/>
            </a:pPr>
            <a:endParaRPr lang="en-GB" sz="2000" b="1"/>
          </a:p>
          <a:p>
            <a:pPr marL="0" lvl="0" indent="0">
              <a:lnSpc>
                <a:spcPct val="60000"/>
              </a:lnSpc>
              <a:buNone/>
            </a:pPr>
            <a:r>
              <a:rPr lang="en-GB" sz="2000" b="1"/>
              <a:t>N.B. HL students write responses to 2 texts. Hence, the total possible marks for the paper is 40 (i.e. 2 x 20 marks)</a:t>
            </a:r>
          </a:p>
          <a:p>
            <a:pPr marL="0" lvl="0" indent="0">
              <a:lnSpc>
                <a:spcPct val="60000"/>
              </a:lnSpc>
              <a:buNone/>
            </a:pPr>
            <a:endParaRPr lang="en-GB" sz="2000" b="1"/>
          </a:p>
          <a:p>
            <a:pPr marL="0" lvl="0" indent="0">
              <a:lnSpc>
                <a:spcPct val="60000"/>
              </a:lnSpc>
              <a:buNone/>
            </a:pPr>
            <a:endParaRPr lang="en-GB" sz="4000" b="1">
              <a:solidFill>
                <a:srgbClr val="2F5597"/>
              </a:solidFill>
            </a:endParaRPr>
          </a:p>
          <a:p>
            <a:pPr marL="0" lvl="0" indent="0">
              <a:lnSpc>
                <a:spcPct val="60000"/>
              </a:lnSpc>
              <a:buNone/>
            </a:pPr>
            <a:endParaRPr lang="en-GB" sz="4000" b="1">
              <a:solidFill>
                <a:srgbClr val="2F5597"/>
              </a:solidFill>
            </a:endParaRPr>
          </a:p>
        </p:txBody>
      </p:sp>
      <p:sp>
        <p:nvSpPr>
          <p:cNvPr id="4" name="Rectangle 12">
            <a:extLst>
              <a:ext uri="{FF2B5EF4-FFF2-40B4-BE49-F238E27FC236}">
                <a16:creationId xmlns:a16="http://schemas.microsoft.com/office/drawing/2014/main" id="{1CF74C43-1460-4B08-BC95-F5194292AC74}"/>
              </a:ext>
            </a:extLst>
          </p:cNvPr>
          <p:cNvSpPr>
            <a:spLocks noMove="1" noResize="1"/>
          </p:cNvSpPr>
          <p:nvPr/>
        </p:nvSpPr>
        <p:spPr>
          <a:xfrm>
            <a:off x="10088876" y="0"/>
            <a:ext cx="2103120" cy="6858000"/>
          </a:xfrm>
          <a:prstGeom prst="rect">
            <a:avLst/>
          </a:prstGeom>
          <a:solidFill>
            <a:srgbClr val="4472C4"/>
          </a:solidFill>
          <a:ln cap="flat">
            <a:noFill/>
            <a:prstDash val="solid"/>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FFFFFF"/>
              </a:solidFill>
              <a:uFillTx/>
              <a:latin typeface="Calibri"/>
            </a:endParaRPr>
          </a:p>
        </p:txBody>
      </p:sp>
      <p:sp>
        <p:nvSpPr>
          <p:cNvPr id="5" name="Oval 14">
            <a:extLst>
              <a:ext uri="{FF2B5EF4-FFF2-40B4-BE49-F238E27FC236}">
                <a16:creationId xmlns:a16="http://schemas.microsoft.com/office/drawing/2014/main" id="{E6429F1C-B88D-4E52-B1B4-BAE4C69E535F}"/>
              </a:ext>
            </a:extLst>
          </p:cNvPr>
          <p:cNvSpPr>
            <a:spLocks noMove="1" noResize="1"/>
          </p:cNvSpPr>
          <p:nvPr/>
        </p:nvSpPr>
        <p:spPr>
          <a:xfrm>
            <a:off x="8915400" y="2358914"/>
            <a:ext cx="2140171" cy="2140171"/>
          </a:xfrm>
          <a:custGeom>
            <a:avLst/>
            <a:gdLst>
              <a:gd name="f0" fmla="val 21600000"/>
              <a:gd name="f1" fmla="val 10800000"/>
              <a:gd name="f2" fmla="val 5400000"/>
              <a:gd name="f3" fmla="val 180"/>
              <a:gd name="f4" fmla="val w"/>
              <a:gd name="f5" fmla="val h"/>
              <a:gd name="f6" fmla="val ss"/>
              <a:gd name="f7" fmla="val 0"/>
              <a:gd name="f8" fmla="*/ 5419351 1 1725033"/>
              <a:gd name="f9" fmla="+- 0 0 -360"/>
              <a:gd name="f10" fmla="+- 0 0 -180"/>
              <a:gd name="f11" fmla="abs f4"/>
              <a:gd name="f12" fmla="abs f5"/>
              <a:gd name="f13" fmla="abs f6"/>
              <a:gd name="f14" fmla="+- 2700000 f2 0"/>
              <a:gd name="f15" fmla="*/ f9 f1 1"/>
              <a:gd name="f16" fmla="*/ f10 f1 1"/>
              <a:gd name="f17" fmla="?: f11 f4 1"/>
              <a:gd name="f18" fmla="?: f12 f5 1"/>
              <a:gd name="f19" fmla="?: f13 f6 1"/>
              <a:gd name="f20" fmla="+- f14 0 f2"/>
              <a:gd name="f21" fmla="*/ f15 1 f3"/>
              <a:gd name="f22" fmla="*/ f16 1 f3"/>
              <a:gd name="f23" fmla="*/ f17 1 21600"/>
              <a:gd name="f24" fmla="*/ f18 1 21600"/>
              <a:gd name="f25" fmla="*/ 21600 f17 1"/>
              <a:gd name="f26" fmla="*/ 21600 f18 1"/>
              <a:gd name="f27" fmla="+- f20 f2 0"/>
              <a:gd name="f28" fmla="+- f21 0 f2"/>
              <a:gd name="f29" fmla="+- f22 0 f2"/>
              <a:gd name="f30" fmla="min f24 f23"/>
              <a:gd name="f31" fmla="*/ f25 1 f19"/>
              <a:gd name="f32" fmla="*/ f26 1 f19"/>
              <a:gd name="f33" fmla="*/ f27 f8 1"/>
              <a:gd name="f34" fmla="val f31"/>
              <a:gd name="f35" fmla="val f32"/>
              <a:gd name="f36" fmla="*/ f33 1 f1"/>
              <a:gd name="f37" fmla="*/ f7 f30 1"/>
              <a:gd name="f38" fmla="+- f35 0 f7"/>
              <a:gd name="f39" fmla="+- f34 0 f7"/>
              <a:gd name="f40" fmla="+- 0 0 f36"/>
              <a:gd name="f41" fmla="*/ f38 1 2"/>
              <a:gd name="f42" fmla="*/ f39 1 2"/>
              <a:gd name="f43" fmla="+- 0 0 f40"/>
              <a:gd name="f44" fmla="+- f7 f41 0"/>
              <a:gd name="f45" fmla="+- f7 f42 0"/>
              <a:gd name="f46" fmla="*/ f43 f1 1"/>
              <a:gd name="f47" fmla="*/ f42 f30 1"/>
              <a:gd name="f48" fmla="*/ f41 f30 1"/>
              <a:gd name="f49" fmla="*/ f46 1 f8"/>
              <a:gd name="f50" fmla="*/ f44 f30 1"/>
              <a:gd name="f51" fmla="+- f49 0 f2"/>
              <a:gd name="f52" fmla="cos 1 f51"/>
              <a:gd name="f53" fmla="sin 1 f51"/>
              <a:gd name="f54" fmla="+- 0 0 f52"/>
              <a:gd name="f55" fmla="+- 0 0 f53"/>
              <a:gd name="f56" fmla="+- 0 0 f54"/>
              <a:gd name="f57" fmla="+- 0 0 f55"/>
              <a:gd name="f58" fmla="val f56"/>
              <a:gd name="f59" fmla="val f57"/>
              <a:gd name="f60" fmla="*/ f58 f42 1"/>
              <a:gd name="f61" fmla="*/ f59 f41 1"/>
              <a:gd name="f62" fmla="+- f45 0 f60"/>
              <a:gd name="f63" fmla="+- f45 f60 0"/>
              <a:gd name="f64" fmla="+- f44 0 f61"/>
              <a:gd name="f65" fmla="+- f44 f61 0"/>
              <a:gd name="f66" fmla="*/ f62 f30 1"/>
              <a:gd name="f67" fmla="*/ f64 f30 1"/>
              <a:gd name="f68" fmla="*/ f63 f30 1"/>
              <a:gd name="f69" fmla="*/ f65 f30 1"/>
            </a:gdLst>
            <a:ahLst/>
            <a:cxnLst>
              <a:cxn ang="3cd4">
                <a:pos x="hc" y="t"/>
              </a:cxn>
              <a:cxn ang="0">
                <a:pos x="r" y="vc"/>
              </a:cxn>
              <a:cxn ang="cd4">
                <a:pos x="hc" y="b"/>
              </a:cxn>
              <a:cxn ang="cd2">
                <a:pos x="l" y="vc"/>
              </a:cxn>
              <a:cxn ang="f28">
                <a:pos x="f66" y="f67"/>
              </a:cxn>
              <a:cxn ang="f29">
                <a:pos x="f66" y="f69"/>
              </a:cxn>
              <a:cxn ang="f29">
                <a:pos x="f68" y="f69"/>
              </a:cxn>
              <a:cxn ang="f28">
                <a:pos x="f68" y="f67"/>
              </a:cxn>
            </a:cxnLst>
            <a:rect l="f66" t="f67" r="f68" b="f69"/>
            <a:pathLst>
              <a:path>
                <a:moveTo>
                  <a:pt x="f37" y="f50"/>
                </a:moveTo>
                <a:arcTo wR="f47" hR="f48" stAng="f1" swAng="f0"/>
                <a:close/>
              </a:path>
            </a:pathLst>
          </a:custGeom>
          <a:solidFill>
            <a:srgbClr val="FFFFFF"/>
          </a:solidFill>
          <a:ln w="22229" cap="flat">
            <a:solidFill>
              <a:srgbClr val="36678C"/>
            </a:solidFill>
            <a:prstDash val="solid"/>
            <a:miter/>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FFFFFF"/>
              </a:solidFill>
              <a:uFillTx/>
              <a:latin typeface="Calibri"/>
            </a:endParaRPr>
          </a:p>
        </p:txBody>
      </p:sp>
      <p:pic>
        <p:nvPicPr>
          <p:cNvPr id="6" name="Content Placeholder 4">
            <a:extLst>
              <a:ext uri="{FF2B5EF4-FFF2-40B4-BE49-F238E27FC236}">
                <a16:creationId xmlns:a16="http://schemas.microsoft.com/office/drawing/2014/main" id="{7D36684E-CA65-4335-8348-854976293B20}"/>
              </a:ext>
            </a:extLst>
          </p:cNvPr>
          <p:cNvPicPr>
            <a:picLocks noChangeAspect="1"/>
          </p:cNvPicPr>
          <p:nvPr/>
        </p:nvPicPr>
        <p:blipFill>
          <a:blip r:embed="rId2"/>
          <a:stretch>
            <a:fillRect/>
          </a:stretch>
        </p:blipFill>
        <p:spPr>
          <a:xfrm>
            <a:off x="9254441" y="3197656"/>
            <a:ext cx="1462089" cy="462686"/>
          </a:xfrm>
          <a:prstGeom prst="rect">
            <a:avLst/>
          </a:prstGeom>
          <a:noFill/>
          <a:ln cap="flat">
            <a:noFill/>
          </a:ln>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9">
    <p:bg>
      <p:bgPr>
        <a:solidFill>
          <a:srgbClr val="FFFFFF"/>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AC463D-8B92-4098-9D8E-7DA86B8305D5}"/>
              </a:ext>
            </a:extLst>
          </p:cNvPr>
          <p:cNvSpPr txBox="1">
            <a:spLocks noGrp="1"/>
          </p:cNvSpPr>
          <p:nvPr>
            <p:ph type="title"/>
          </p:nvPr>
        </p:nvSpPr>
        <p:spPr>
          <a:xfrm>
            <a:off x="947528" y="172282"/>
            <a:ext cx="7792279" cy="1338471"/>
          </a:xfrm>
        </p:spPr>
        <p:txBody>
          <a:bodyPr>
            <a:noAutofit/>
          </a:bodyPr>
          <a:lstStyle/>
          <a:p>
            <a:pPr lvl="0"/>
            <a:br>
              <a:rPr lang="en-GB" sz="3600" b="1">
                <a:latin typeface="Calibri"/>
              </a:rPr>
            </a:br>
            <a:r>
              <a:rPr lang="en-GB" sz="3600" b="1">
                <a:latin typeface="Calibri"/>
              </a:rPr>
              <a:t>     </a:t>
            </a:r>
            <a:br>
              <a:rPr lang="en-GB" sz="3600" b="1">
                <a:latin typeface="Calibri"/>
              </a:rPr>
            </a:br>
            <a:r>
              <a:rPr lang="en-GB" sz="3600" b="1">
                <a:latin typeface="Calibri"/>
              </a:rPr>
              <a:t>         </a:t>
            </a:r>
            <a:br>
              <a:rPr lang="en-GB" sz="3600" b="1">
                <a:latin typeface="Calibri"/>
              </a:rPr>
            </a:br>
            <a:br>
              <a:rPr lang="en-GB" sz="3600" b="1">
                <a:latin typeface="Calibri"/>
              </a:rPr>
            </a:br>
            <a:r>
              <a:rPr lang="en-GB" sz="3600" b="1">
                <a:latin typeface="Calibri"/>
              </a:rPr>
              <a:t>  </a:t>
            </a:r>
            <a:r>
              <a:rPr lang="en-GB" sz="3600" b="1">
                <a:solidFill>
                  <a:srgbClr val="2F5597"/>
                </a:solidFill>
                <a:latin typeface="Calibri"/>
              </a:rPr>
              <a:t>What are the marking criteria at HL?</a:t>
            </a:r>
            <a:br>
              <a:rPr lang="en-GB" sz="3600" b="1">
                <a:solidFill>
                  <a:srgbClr val="2F5597"/>
                </a:solidFill>
                <a:latin typeface="Calibri"/>
              </a:rPr>
            </a:br>
            <a:br>
              <a:rPr lang="en-GB" sz="3600" b="1">
                <a:solidFill>
                  <a:srgbClr val="2F5597"/>
                </a:solidFill>
                <a:latin typeface="Calibri"/>
              </a:rPr>
            </a:br>
            <a:br>
              <a:rPr lang="en-GB" sz="3600" b="1">
                <a:solidFill>
                  <a:srgbClr val="2F5597"/>
                </a:solidFill>
                <a:latin typeface="Calibri"/>
              </a:rPr>
            </a:br>
            <a:br>
              <a:rPr lang="en-GB" sz="3600" b="1">
                <a:solidFill>
                  <a:srgbClr val="2F5597"/>
                </a:solidFill>
                <a:latin typeface="Calibri"/>
              </a:rPr>
            </a:br>
            <a:br>
              <a:rPr lang="en-GB" sz="3600" b="1">
                <a:solidFill>
                  <a:srgbClr val="2F5597"/>
                </a:solidFill>
                <a:latin typeface="Calibri"/>
              </a:rPr>
            </a:br>
            <a:endParaRPr lang="en-DE" sz="3600" b="1">
              <a:solidFill>
                <a:srgbClr val="2F5597"/>
              </a:solidFill>
              <a:latin typeface="Calibri"/>
            </a:endParaRPr>
          </a:p>
        </p:txBody>
      </p:sp>
      <p:sp>
        <p:nvSpPr>
          <p:cNvPr id="3" name="Content Placeholder 9">
            <a:extLst>
              <a:ext uri="{FF2B5EF4-FFF2-40B4-BE49-F238E27FC236}">
                <a16:creationId xmlns:a16="http://schemas.microsoft.com/office/drawing/2014/main" id="{DA385312-C92C-41E3-84C6-19EED90306AD}"/>
              </a:ext>
            </a:extLst>
          </p:cNvPr>
          <p:cNvSpPr txBox="1">
            <a:spLocks noGrp="1"/>
          </p:cNvSpPr>
          <p:nvPr>
            <p:ph idx="1"/>
          </p:nvPr>
        </p:nvSpPr>
        <p:spPr>
          <a:xfrm>
            <a:off x="1285463" y="886693"/>
            <a:ext cx="7290895" cy="5503023"/>
          </a:xfrm>
        </p:spPr>
        <p:txBody>
          <a:bodyPr anchor="ctr"/>
          <a:lstStyle/>
          <a:p>
            <a:pPr marL="0" lvl="0" indent="0">
              <a:lnSpc>
                <a:spcPct val="70000"/>
              </a:lnSpc>
              <a:buNone/>
            </a:pPr>
            <a:endParaRPr lang="en-GB" sz="2000" b="1">
              <a:solidFill>
                <a:srgbClr val="2F5597"/>
              </a:solidFill>
            </a:endParaRPr>
          </a:p>
          <a:p>
            <a:pPr marL="0" lvl="0" indent="0">
              <a:lnSpc>
                <a:spcPct val="70000"/>
              </a:lnSpc>
              <a:buNone/>
            </a:pPr>
            <a:endParaRPr lang="en-GB" sz="2000" b="1">
              <a:solidFill>
                <a:srgbClr val="2F5597"/>
              </a:solidFill>
            </a:endParaRPr>
          </a:p>
          <a:p>
            <a:pPr marL="0" lvl="0" indent="0">
              <a:lnSpc>
                <a:spcPct val="70000"/>
              </a:lnSpc>
              <a:buNone/>
            </a:pPr>
            <a:r>
              <a:rPr lang="en-GB" sz="2000" b="1">
                <a:solidFill>
                  <a:srgbClr val="2F5597"/>
                </a:solidFill>
              </a:rPr>
              <a:t>External Assessment</a:t>
            </a:r>
          </a:p>
          <a:p>
            <a:pPr marL="0" lvl="0" indent="0">
              <a:lnSpc>
                <a:spcPct val="70000"/>
              </a:lnSpc>
              <a:buNone/>
            </a:pPr>
            <a:endParaRPr lang="en-GB" b="1">
              <a:solidFill>
                <a:srgbClr val="2F5597"/>
              </a:solidFill>
            </a:endParaRPr>
          </a:p>
          <a:p>
            <a:pPr marL="0" lvl="0" indent="0">
              <a:lnSpc>
                <a:spcPct val="70000"/>
              </a:lnSpc>
              <a:buNone/>
            </a:pPr>
            <a:r>
              <a:rPr lang="en-GB" sz="2000" b="1">
                <a:solidFill>
                  <a:srgbClr val="2F5597"/>
                </a:solidFill>
              </a:rPr>
              <a:t>Paper 2: Comparative essay</a:t>
            </a:r>
          </a:p>
          <a:p>
            <a:pPr marL="0" lvl="0" indent="0">
              <a:lnSpc>
                <a:spcPct val="70000"/>
              </a:lnSpc>
              <a:buNone/>
            </a:pPr>
            <a:endParaRPr lang="en-GB" sz="2000" b="1">
              <a:solidFill>
                <a:srgbClr val="2F5597"/>
              </a:solidFill>
            </a:endParaRPr>
          </a:p>
          <a:p>
            <a:pPr marL="0" lvl="0" indent="0">
              <a:lnSpc>
                <a:spcPct val="70000"/>
              </a:lnSpc>
              <a:buNone/>
            </a:pPr>
            <a:r>
              <a:rPr lang="en-GB" sz="2000" b="1"/>
              <a:t>Criterion A: Knowledge, understanding and interpretation (10 marks)</a:t>
            </a:r>
          </a:p>
          <a:p>
            <a:pPr marL="0" lvl="0" indent="0">
              <a:lnSpc>
                <a:spcPct val="70000"/>
              </a:lnSpc>
              <a:buNone/>
            </a:pPr>
            <a:endParaRPr lang="en-GB" sz="2000" b="1"/>
          </a:p>
          <a:p>
            <a:pPr marL="0" lvl="0" indent="0">
              <a:lnSpc>
                <a:spcPct val="70000"/>
              </a:lnSpc>
              <a:buNone/>
            </a:pPr>
            <a:r>
              <a:rPr lang="en-GB" sz="2000" b="1"/>
              <a:t>Criterion B: Analysis and evaluation (10 marks)</a:t>
            </a:r>
          </a:p>
          <a:p>
            <a:pPr marL="0" lvl="0" indent="0">
              <a:lnSpc>
                <a:spcPct val="70000"/>
              </a:lnSpc>
              <a:buNone/>
            </a:pPr>
            <a:endParaRPr lang="en-GB" sz="2000" b="1"/>
          </a:p>
          <a:p>
            <a:pPr marL="0" lvl="0" indent="0">
              <a:lnSpc>
                <a:spcPct val="70000"/>
              </a:lnSpc>
              <a:buNone/>
            </a:pPr>
            <a:r>
              <a:rPr lang="en-GB" sz="2000" b="1"/>
              <a:t>Criterion C: Focus and organisation (5 marks)</a:t>
            </a:r>
          </a:p>
          <a:p>
            <a:pPr marL="0" lvl="0" indent="0">
              <a:lnSpc>
                <a:spcPct val="70000"/>
              </a:lnSpc>
              <a:buNone/>
            </a:pPr>
            <a:endParaRPr lang="en-GB" sz="2000" b="1"/>
          </a:p>
          <a:p>
            <a:pPr marL="0" lvl="0" indent="0">
              <a:lnSpc>
                <a:spcPct val="70000"/>
              </a:lnSpc>
              <a:buNone/>
            </a:pPr>
            <a:r>
              <a:rPr lang="en-GB" sz="2000" b="1"/>
              <a:t>Criterion D: Language (5 marks)</a:t>
            </a:r>
          </a:p>
          <a:p>
            <a:pPr marL="0" lvl="0" indent="0">
              <a:lnSpc>
                <a:spcPct val="70000"/>
              </a:lnSpc>
              <a:buNone/>
            </a:pPr>
            <a:endParaRPr lang="en-GB" sz="2600" b="1"/>
          </a:p>
          <a:p>
            <a:pPr marL="0" lvl="0" indent="0">
              <a:lnSpc>
                <a:spcPct val="70000"/>
              </a:lnSpc>
              <a:buNone/>
            </a:pPr>
            <a:endParaRPr lang="en-GB" sz="4000" b="1">
              <a:solidFill>
                <a:srgbClr val="2F5597"/>
              </a:solidFill>
            </a:endParaRPr>
          </a:p>
          <a:p>
            <a:pPr marL="0" lvl="0" indent="0">
              <a:lnSpc>
                <a:spcPct val="70000"/>
              </a:lnSpc>
              <a:buNone/>
            </a:pPr>
            <a:endParaRPr lang="en-GB" sz="4000" b="1">
              <a:solidFill>
                <a:srgbClr val="2F5597"/>
              </a:solidFill>
            </a:endParaRPr>
          </a:p>
        </p:txBody>
      </p:sp>
      <p:sp>
        <p:nvSpPr>
          <p:cNvPr id="4" name="Rectangle 12">
            <a:extLst>
              <a:ext uri="{FF2B5EF4-FFF2-40B4-BE49-F238E27FC236}">
                <a16:creationId xmlns:a16="http://schemas.microsoft.com/office/drawing/2014/main" id="{EC3AEDF4-B90D-40DB-B9EE-6E943AEBB235}"/>
              </a:ext>
            </a:extLst>
          </p:cNvPr>
          <p:cNvSpPr>
            <a:spLocks noMove="1" noResize="1"/>
          </p:cNvSpPr>
          <p:nvPr/>
        </p:nvSpPr>
        <p:spPr>
          <a:xfrm>
            <a:off x="10088876" y="0"/>
            <a:ext cx="2103120" cy="6858000"/>
          </a:xfrm>
          <a:prstGeom prst="rect">
            <a:avLst/>
          </a:prstGeom>
          <a:solidFill>
            <a:srgbClr val="4472C4"/>
          </a:solidFill>
          <a:ln cap="flat">
            <a:noFill/>
            <a:prstDash val="solid"/>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FFFFFF"/>
              </a:solidFill>
              <a:uFillTx/>
              <a:latin typeface="Calibri"/>
            </a:endParaRPr>
          </a:p>
        </p:txBody>
      </p:sp>
      <p:sp>
        <p:nvSpPr>
          <p:cNvPr id="5" name="Oval 14">
            <a:extLst>
              <a:ext uri="{FF2B5EF4-FFF2-40B4-BE49-F238E27FC236}">
                <a16:creationId xmlns:a16="http://schemas.microsoft.com/office/drawing/2014/main" id="{94BCDE1E-B110-4B8D-B9B0-146D4475E396}"/>
              </a:ext>
            </a:extLst>
          </p:cNvPr>
          <p:cNvSpPr>
            <a:spLocks noMove="1" noResize="1"/>
          </p:cNvSpPr>
          <p:nvPr/>
        </p:nvSpPr>
        <p:spPr>
          <a:xfrm>
            <a:off x="8915400" y="2358914"/>
            <a:ext cx="2140171" cy="2140171"/>
          </a:xfrm>
          <a:custGeom>
            <a:avLst/>
            <a:gdLst>
              <a:gd name="f0" fmla="val 21600000"/>
              <a:gd name="f1" fmla="val 10800000"/>
              <a:gd name="f2" fmla="val 5400000"/>
              <a:gd name="f3" fmla="val 180"/>
              <a:gd name="f4" fmla="val w"/>
              <a:gd name="f5" fmla="val h"/>
              <a:gd name="f6" fmla="val ss"/>
              <a:gd name="f7" fmla="val 0"/>
              <a:gd name="f8" fmla="*/ 5419351 1 1725033"/>
              <a:gd name="f9" fmla="+- 0 0 -360"/>
              <a:gd name="f10" fmla="+- 0 0 -180"/>
              <a:gd name="f11" fmla="abs f4"/>
              <a:gd name="f12" fmla="abs f5"/>
              <a:gd name="f13" fmla="abs f6"/>
              <a:gd name="f14" fmla="+- 2700000 f2 0"/>
              <a:gd name="f15" fmla="*/ f9 f1 1"/>
              <a:gd name="f16" fmla="*/ f10 f1 1"/>
              <a:gd name="f17" fmla="?: f11 f4 1"/>
              <a:gd name="f18" fmla="?: f12 f5 1"/>
              <a:gd name="f19" fmla="?: f13 f6 1"/>
              <a:gd name="f20" fmla="+- f14 0 f2"/>
              <a:gd name="f21" fmla="*/ f15 1 f3"/>
              <a:gd name="f22" fmla="*/ f16 1 f3"/>
              <a:gd name="f23" fmla="*/ f17 1 21600"/>
              <a:gd name="f24" fmla="*/ f18 1 21600"/>
              <a:gd name="f25" fmla="*/ 21600 f17 1"/>
              <a:gd name="f26" fmla="*/ 21600 f18 1"/>
              <a:gd name="f27" fmla="+- f20 f2 0"/>
              <a:gd name="f28" fmla="+- f21 0 f2"/>
              <a:gd name="f29" fmla="+- f22 0 f2"/>
              <a:gd name="f30" fmla="min f24 f23"/>
              <a:gd name="f31" fmla="*/ f25 1 f19"/>
              <a:gd name="f32" fmla="*/ f26 1 f19"/>
              <a:gd name="f33" fmla="*/ f27 f8 1"/>
              <a:gd name="f34" fmla="val f31"/>
              <a:gd name="f35" fmla="val f32"/>
              <a:gd name="f36" fmla="*/ f33 1 f1"/>
              <a:gd name="f37" fmla="*/ f7 f30 1"/>
              <a:gd name="f38" fmla="+- f35 0 f7"/>
              <a:gd name="f39" fmla="+- f34 0 f7"/>
              <a:gd name="f40" fmla="+- 0 0 f36"/>
              <a:gd name="f41" fmla="*/ f38 1 2"/>
              <a:gd name="f42" fmla="*/ f39 1 2"/>
              <a:gd name="f43" fmla="+- 0 0 f40"/>
              <a:gd name="f44" fmla="+- f7 f41 0"/>
              <a:gd name="f45" fmla="+- f7 f42 0"/>
              <a:gd name="f46" fmla="*/ f43 f1 1"/>
              <a:gd name="f47" fmla="*/ f42 f30 1"/>
              <a:gd name="f48" fmla="*/ f41 f30 1"/>
              <a:gd name="f49" fmla="*/ f46 1 f8"/>
              <a:gd name="f50" fmla="*/ f44 f30 1"/>
              <a:gd name="f51" fmla="+- f49 0 f2"/>
              <a:gd name="f52" fmla="cos 1 f51"/>
              <a:gd name="f53" fmla="sin 1 f51"/>
              <a:gd name="f54" fmla="+- 0 0 f52"/>
              <a:gd name="f55" fmla="+- 0 0 f53"/>
              <a:gd name="f56" fmla="+- 0 0 f54"/>
              <a:gd name="f57" fmla="+- 0 0 f55"/>
              <a:gd name="f58" fmla="val f56"/>
              <a:gd name="f59" fmla="val f57"/>
              <a:gd name="f60" fmla="*/ f58 f42 1"/>
              <a:gd name="f61" fmla="*/ f59 f41 1"/>
              <a:gd name="f62" fmla="+- f45 0 f60"/>
              <a:gd name="f63" fmla="+- f45 f60 0"/>
              <a:gd name="f64" fmla="+- f44 0 f61"/>
              <a:gd name="f65" fmla="+- f44 f61 0"/>
              <a:gd name="f66" fmla="*/ f62 f30 1"/>
              <a:gd name="f67" fmla="*/ f64 f30 1"/>
              <a:gd name="f68" fmla="*/ f63 f30 1"/>
              <a:gd name="f69" fmla="*/ f65 f30 1"/>
            </a:gdLst>
            <a:ahLst/>
            <a:cxnLst>
              <a:cxn ang="3cd4">
                <a:pos x="hc" y="t"/>
              </a:cxn>
              <a:cxn ang="0">
                <a:pos x="r" y="vc"/>
              </a:cxn>
              <a:cxn ang="cd4">
                <a:pos x="hc" y="b"/>
              </a:cxn>
              <a:cxn ang="cd2">
                <a:pos x="l" y="vc"/>
              </a:cxn>
              <a:cxn ang="f28">
                <a:pos x="f66" y="f67"/>
              </a:cxn>
              <a:cxn ang="f29">
                <a:pos x="f66" y="f69"/>
              </a:cxn>
              <a:cxn ang="f29">
                <a:pos x="f68" y="f69"/>
              </a:cxn>
              <a:cxn ang="f28">
                <a:pos x="f68" y="f67"/>
              </a:cxn>
            </a:cxnLst>
            <a:rect l="f66" t="f67" r="f68" b="f69"/>
            <a:pathLst>
              <a:path>
                <a:moveTo>
                  <a:pt x="f37" y="f50"/>
                </a:moveTo>
                <a:arcTo wR="f47" hR="f48" stAng="f1" swAng="f0"/>
                <a:close/>
              </a:path>
            </a:pathLst>
          </a:custGeom>
          <a:solidFill>
            <a:srgbClr val="FFFFFF"/>
          </a:solidFill>
          <a:ln w="22229" cap="flat">
            <a:solidFill>
              <a:srgbClr val="36678C"/>
            </a:solidFill>
            <a:prstDash val="solid"/>
            <a:miter/>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FFFFFF"/>
              </a:solidFill>
              <a:uFillTx/>
              <a:latin typeface="Calibri"/>
            </a:endParaRPr>
          </a:p>
        </p:txBody>
      </p:sp>
      <p:pic>
        <p:nvPicPr>
          <p:cNvPr id="6" name="Content Placeholder 4">
            <a:extLst>
              <a:ext uri="{FF2B5EF4-FFF2-40B4-BE49-F238E27FC236}">
                <a16:creationId xmlns:a16="http://schemas.microsoft.com/office/drawing/2014/main" id="{C158896F-F23F-4D37-84C9-B06D7D96B7D4}"/>
              </a:ext>
            </a:extLst>
          </p:cNvPr>
          <p:cNvPicPr>
            <a:picLocks noChangeAspect="1"/>
          </p:cNvPicPr>
          <p:nvPr/>
        </p:nvPicPr>
        <p:blipFill>
          <a:blip r:embed="rId2"/>
          <a:stretch>
            <a:fillRect/>
          </a:stretch>
        </p:blipFill>
        <p:spPr>
          <a:xfrm>
            <a:off x="9254441" y="3197656"/>
            <a:ext cx="1462089" cy="462686"/>
          </a:xfrm>
          <a:prstGeom prst="rect">
            <a:avLst/>
          </a:prstGeom>
          <a:noFill/>
          <a:ln cap="flat">
            <a:noFill/>
          </a:ln>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10">
    <p:bg>
      <p:bgPr>
        <a:solidFill>
          <a:srgbClr val="FFFFFF"/>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E3B9B9-AEC9-4D02-9DB9-73F7FF89C7AC}"/>
              </a:ext>
            </a:extLst>
          </p:cNvPr>
          <p:cNvSpPr txBox="1">
            <a:spLocks noGrp="1"/>
          </p:cNvSpPr>
          <p:nvPr>
            <p:ph type="title"/>
          </p:nvPr>
        </p:nvSpPr>
        <p:spPr>
          <a:xfrm>
            <a:off x="947528" y="172282"/>
            <a:ext cx="7792279" cy="1338471"/>
          </a:xfrm>
        </p:spPr>
        <p:txBody>
          <a:bodyPr>
            <a:noAutofit/>
          </a:bodyPr>
          <a:lstStyle/>
          <a:p>
            <a:pPr lvl="0"/>
            <a:br>
              <a:rPr lang="en-GB" sz="3600" b="1">
                <a:latin typeface="Calibri"/>
              </a:rPr>
            </a:br>
            <a:r>
              <a:rPr lang="en-GB" sz="3600" b="1">
                <a:latin typeface="Calibri"/>
              </a:rPr>
              <a:t>     </a:t>
            </a:r>
            <a:br>
              <a:rPr lang="en-GB" sz="3600" b="1">
                <a:latin typeface="Calibri"/>
              </a:rPr>
            </a:br>
            <a:r>
              <a:rPr lang="en-GB" sz="3600" b="1">
                <a:latin typeface="Calibri"/>
              </a:rPr>
              <a:t>     </a:t>
            </a:r>
            <a:br>
              <a:rPr lang="en-GB" sz="3600" b="1">
                <a:latin typeface="Calibri"/>
              </a:rPr>
            </a:br>
            <a:br>
              <a:rPr lang="en-GB" sz="3600" b="1">
                <a:latin typeface="Calibri"/>
              </a:rPr>
            </a:br>
            <a:r>
              <a:rPr lang="en-GB" sz="3600" b="1">
                <a:solidFill>
                  <a:srgbClr val="2F5597"/>
                </a:solidFill>
                <a:latin typeface="Calibri"/>
              </a:rPr>
              <a:t>What are the marking criteria at HL?</a:t>
            </a:r>
            <a:br>
              <a:rPr lang="en-GB" sz="3600" b="1">
                <a:solidFill>
                  <a:srgbClr val="2F5597"/>
                </a:solidFill>
                <a:latin typeface="Calibri"/>
              </a:rPr>
            </a:br>
            <a:br>
              <a:rPr lang="en-GB" sz="3600" b="1">
                <a:solidFill>
                  <a:srgbClr val="2F5597"/>
                </a:solidFill>
                <a:latin typeface="Calibri"/>
              </a:rPr>
            </a:br>
            <a:br>
              <a:rPr lang="en-GB" sz="3600" b="1">
                <a:solidFill>
                  <a:srgbClr val="2F5597"/>
                </a:solidFill>
                <a:latin typeface="Calibri"/>
              </a:rPr>
            </a:br>
            <a:br>
              <a:rPr lang="en-GB" sz="3600" b="1">
                <a:solidFill>
                  <a:srgbClr val="2F5597"/>
                </a:solidFill>
                <a:latin typeface="Calibri"/>
              </a:rPr>
            </a:br>
            <a:endParaRPr lang="en-DE" sz="3600" b="1">
              <a:solidFill>
                <a:srgbClr val="2F5597"/>
              </a:solidFill>
              <a:latin typeface="Calibri"/>
            </a:endParaRPr>
          </a:p>
        </p:txBody>
      </p:sp>
      <p:sp>
        <p:nvSpPr>
          <p:cNvPr id="3" name="Content Placeholder 9">
            <a:extLst>
              <a:ext uri="{FF2B5EF4-FFF2-40B4-BE49-F238E27FC236}">
                <a16:creationId xmlns:a16="http://schemas.microsoft.com/office/drawing/2014/main" id="{9E9EFB96-2EC0-4521-BCDF-A35E60A8080C}"/>
              </a:ext>
            </a:extLst>
          </p:cNvPr>
          <p:cNvSpPr txBox="1">
            <a:spLocks noGrp="1"/>
          </p:cNvSpPr>
          <p:nvPr>
            <p:ph idx="1"/>
          </p:nvPr>
        </p:nvSpPr>
        <p:spPr>
          <a:xfrm>
            <a:off x="1285463" y="1385453"/>
            <a:ext cx="7290895" cy="5198226"/>
          </a:xfrm>
        </p:spPr>
        <p:txBody>
          <a:bodyPr anchor="ctr"/>
          <a:lstStyle/>
          <a:p>
            <a:pPr marL="0" lvl="0" indent="0">
              <a:lnSpc>
                <a:spcPct val="70000"/>
              </a:lnSpc>
              <a:buNone/>
            </a:pPr>
            <a:r>
              <a:rPr lang="en-GB" sz="2000" b="1">
                <a:solidFill>
                  <a:srgbClr val="2F5597"/>
                </a:solidFill>
              </a:rPr>
              <a:t>External Assessment </a:t>
            </a:r>
          </a:p>
          <a:p>
            <a:pPr marL="0" lvl="0" indent="0">
              <a:lnSpc>
                <a:spcPct val="70000"/>
              </a:lnSpc>
              <a:buNone/>
            </a:pPr>
            <a:endParaRPr lang="en-GB" sz="2000" b="1">
              <a:solidFill>
                <a:srgbClr val="2F5597"/>
              </a:solidFill>
            </a:endParaRPr>
          </a:p>
          <a:p>
            <a:pPr marL="0" lvl="0" indent="0">
              <a:lnSpc>
                <a:spcPct val="70000"/>
              </a:lnSpc>
              <a:buNone/>
            </a:pPr>
            <a:r>
              <a:rPr lang="en-GB" sz="2000" b="1">
                <a:solidFill>
                  <a:srgbClr val="2F5597"/>
                </a:solidFill>
              </a:rPr>
              <a:t>Higher Level essay</a:t>
            </a:r>
          </a:p>
          <a:p>
            <a:pPr marL="0" lvl="0" indent="0">
              <a:lnSpc>
                <a:spcPct val="70000"/>
              </a:lnSpc>
              <a:buNone/>
            </a:pPr>
            <a:endParaRPr lang="en-GB" sz="2000" b="1"/>
          </a:p>
          <a:p>
            <a:pPr marL="0" lvl="0" indent="0">
              <a:lnSpc>
                <a:spcPct val="70000"/>
              </a:lnSpc>
              <a:buNone/>
            </a:pPr>
            <a:r>
              <a:rPr lang="en-GB" sz="2000" b="1"/>
              <a:t>Criterion A: Knowledge, understanding and interpretation (5 marks)</a:t>
            </a:r>
          </a:p>
          <a:p>
            <a:pPr marL="0" lvl="0" indent="0">
              <a:lnSpc>
                <a:spcPct val="70000"/>
              </a:lnSpc>
              <a:buNone/>
            </a:pPr>
            <a:endParaRPr lang="en-GB" sz="2000" b="1"/>
          </a:p>
          <a:p>
            <a:pPr marL="0" lvl="0" indent="0">
              <a:lnSpc>
                <a:spcPct val="70000"/>
              </a:lnSpc>
              <a:buNone/>
            </a:pPr>
            <a:r>
              <a:rPr lang="en-GB" sz="2000" b="1"/>
              <a:t>Criterion B: Analysis and evaluation (5 marks)</a:t>
            </a:r>
          </a:p>
          <a:p>
            <a:pPr marL="0" lvl="0" indent="0">
              <a:lnSpc>
                <a:spcPct val="70000"/>
              </a:lnSpc>
              <a:buNone/>
            </a:pPr>
            <a:endParaRPr lang="en-GB" sz="2000" b="1"/>
          </a:p>
          <a:p>
            <a:pPr marL="0" lvl="0" indent="0">
              <a:lnSpc>
                <a:spcPct val="70000"/>
              </a:lnSpc>
              <a:buNone/>
            </a:pPr>
            <a:r>
              <a:rPr lang="en-GB" sz="2000" b="1"/>
              <a:t>Criterion C: Focus, organisation and development (5 marks)</a:t>
            </a:r>
          </a:p>
          <a:p>
            <a:pPr marL="0" lvl="0" indent="0">
              <a:lnSpc>
                <a:spcPct val="70000"/>
              </a:lnSpc>
              <a:buNone/>
            </a:pPr>
            <a:endParaRPr lang="en-GB" sz="2000" b="1"/>
          </a:p>
          <a:p>
            <a:pPr marL="0" lvl="0" indent="0">
              <a:lnSpc>
                <a:spcPct val="70000"/>
              </a:lnSpc>
              <a:buNone/>
            </a:pPr>
            <a:r>
              <a:rPr lang="en-GB" sz="2000" b="1"/>
              <a:t>Criterion D: Language (5 marks)</a:t>
            </a:r>
          </a:p>
          <a:p>
            <a:pPr marL="0" lvl="0" indent="0">
              <a:lnSpc>
                <a:spcPct val="70000"/>
              </a:lnSpc>
              <a:buNone/>
            </a:pPr>
            <a:endParaRPr lang="en-GB" sz="4000" b="1">
              <a:solidFill>
                <a:srgbClr val="2F5597"/>
              </a:solidFill>
            </a:endParaRPr>
          </a:p>
          <a:p>
            <a:pPr marL="0" lvl="0" indent="0">
              <a:lnSpc>
                <a:spcPct val="70000"/>
              </a:lnSpc>
              <a:buNone/>
            </a:pPr>
            <a:endParaRPr lang="en-GB" sz="4000" b="1">
              <a:solidFill>
                <a:srgbClr val="2F5597"/>
              </a:solidFill>
            </a:endParaRPr>
          </a:p>
        </p:txBody>
      </p:sp>
      <p:sp>
        <p:nvSpPr>
          <p:cNvPr id="4" name="Rectangle 12">
            <a:extLst>
              <a:ext uri="{FF2B5EF4-FFF2-40B4-BE49-F238E27FC236}">
                <a16:creationId xmlns:a16="http://schemas.microsoft.com/office/drawing/2014/main" id="{A2563A4C-3872-4E70-AECB-BD7F2865ECA1}"/>
              </a:ext>
            </a:extLst>
          </p:cNvPr>
          <p:cNvSpPr>
            <a:spLocks noMove="1" noResize="1"/>
          </p:cNvSpPr>
          <p:nvPr/>
        </p:nvSpPr>
        <p:spPr>
          <a:xfrm>
            <a:off x="10088876" y="0"/>
            <a:ext cx="2103120" cy="6858000"/>
          </a:xfrm>
          <a:prstGeom prst="rect">
            <a:avLst/>
          </a:prstGeom>
          <a:solidFill>
            <a:srgbClr val="4472C4"/>
          </a:solidFill>
          <a:ln cap="flat">
            <a:noFill/>
            <a:prstDash val="solid"/>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FFFFFF"/>
              </a:solidFill>
              <a:uFillTx/>
              <a:latin typeface="Calibri"/>
            </a:endParaRPr>
          </a:p>
        </p:txBody>
      </p:sp>
      <p:sp>
        <p:nvSpPr>
          <p:cNvPr id="5" name="Oval 14">
            <a:extLst>
              <a:ext uri="{FF2B5EF4-FFF2-40B4-BE49-F238E27FC236}">
                <a16:creationId xmlns:a16="http://schemas.microsoft.com/office/drawing/2014/main" id="{77CC729B-1817-45DA-B19F-86CB896A7F2C}"/>
              </a:ext>
            </a:extLst>
          </p:cNvPr>
          <p:cNvSpPr>
            <a:spLocks noMove="1" noResize="1"/>
          </p:cNvSpPr>
          <p:nvPr/>
        </p:nvSpPr>
        <p:spPr>
          <a:xfrm>
            <a:off x="8915400" y="2358914"/>
            <a:ext cx="2140171" cy="2140171"/>
          </a:xfrm>
          <a:custGeom>
            <a:avLst/>
            <a:gdLst>
              <a:gd name="f0" fmla="val 21600000"/>
              <a:gd name="f1" fmla="val 10800000"/>
              <a:gd name="f2" fmla="val 5400000"/>
              <a:gd name="f3" fmla="val 180"/>
              <a:gd name="f4" fmla="val w"/>
              <a:gd name="f5" fmla="val h"/>
              <a:gd name="f6" fmla="val ss"/>
              <a:gd name="f7" fmla="val 0"/>
              <a:gd name="f8" fmla="*/ 5419351 1 1725033"/>
              <a:gd name="f9" fmla="+- 0 0 -360"/>
              <a:gd name="f10" fmla="+- 0 0 -180"/>
              <a:gd name="f11" fmla="abs f4"/>
              <a:gd name="f12" fmla="abs f5"/>
              <a:gd name="f13" fmla="abs f6"/>
              <a:gd name="f14" fmla="+- 2700000 f2 0"/>
              <a:gd name="f15" fmla="*/ f9 f1 1"/>
              <a:gd name="f16" fmla="*/ f10 f1 1"/>
              <a:gd name="f17" fmla="?: f11 f4 1"/>
              <a:gd name="f18" fmla="?: f12 f5 1"/>
              <a:gd name="f19" fmla="?: f13 f6 1"/>
              <a:gd name="f20" fmla="+- f14 0 f2"/>
              <a:gd name="f21" fmla="*/ f15 1 f3"/>
              <a:gd name="f22" fmla="*/ f16 1 f3"/>
              <a:gd name="f23" fmla="*/ f17 1 21600"/>
              <a:gd name="f24" fmla="*/ f18 1 21600"/>
              <a:gd name="f25" fmla="*/ 21600 f17 1"/>
              <a:gd name="f26" fmla="*/ 21600 f18 1"/>
              <a:gd name="f27" fmla="+- f20 f2 0"/>
              <a:gd name="f28" fmla="+- f21 0 f2"/>
              <a:gd name="f29" fmla="+- f22 0 f2"/>
              <a:gd name="f30" fmla="min f24 f23"/>
              <a:gd name="f31" fmla="*/ f25 1 f19"/>
              <a:gd name="f32" fmla="*/ f26 1 f19"/>
              <a:gd name="f33" fmla="*/ f27 f8 1"/>
              <a:gd name="f34" fmla="val f31"/>
              <a:gd name="f35" fmla="val f32"/>
              <a:gd name="f36" fmla="*/ f33 1 f1"/>
              <a:gd name="f37" fmla="*/ f7 f30 1"/>
              <a:gd name="f38" fmla="+- f35 0 f7"/>
              <a:gd name="f39" fmla="+- f34 0 f7"/>
              <a:gd name="f40" fmla="+- 0 0 f36"/>
              <a:gd name="f41" fmla="*/ f38 1 2"/>
              <a:gd name="f42" fmla="*/ f39 1 2"/>
              <a:gd name="f43" fmla="+- 0 0 f40"/>
              <a:gd name="f44" fmla="+- f7 f41 0"/>
              <a:gd name="f45" fmla="+- f7 f42 0"/>
              <a:gd name="f46" fmla="*/ f43 f1 1"/>
              <a:gd name="f47" fmla="*/ f42 f30 1"/>
              <a:gd name="f48" fmla="*/ f41 f30 1"/>
              <a:gd name="f49" fmla="*/ f46 1 f8"/>
              <a:gd name="f50" fmla="*/ f44 f30 1"/>
              <a:gd name="f51" fmla="+- f49 0 f2"/>
              <a:gd name="f52" fmla="cos 1 f51"/>
              <a:gd name="f53" fmla="sin 1 f51"/>
              <a:gd name="f54" fmla="+- 0 0 f52"/>
              <a:gd name="f55" fmla="+- 0 0 f53"/>
              <a:gd name="f56" fmla="+- 0 0 f54"/>
              <a:gd name="f57" fmla="+- 0 0 f55"/>
              <a:gd name="f58" fmla="val f56"/>
              <a:gd name="f59" fmla="val f57"/>
              <a:gd name="f60" fmla="*/ f58 f42 1"/>
              <a:gd name="f61" fmla="*/ f59 f41 1"/>
              <a:gd name="f62" fmla="+- f45 0 f60"/>
              <a:gd name="f63" fmla="+- f45 f60 0"/>
              <a:gd name="f64" fmla="+- f44 0 f61"/>
              <a:gd name="f65" fmla="+- f44 f61 0"/>
              <a:gd name="f66" fmla="*/ f62 f30 1"/>
              <a:gd name="f67" fmla="*/ f64 f30 1"/>
              <a:gd name="f68" fmla="*/ f63 f30 1"/>
              <a:gd name="f69" fmla="*/ f65 f30 1"/>
            </a:gdLst>
            <a:ahLst/>
            <a:cxnLst>
              <a:cxn ang="3cd4">
                <a:pos x="hc" y="t"/>
              </a:cxn>
              <a:cxn ang="0">
                <a:pos x="r" y="vc"/>
              </a:cxn>
              <a:cxn ang="cd4">
                <a:pos x="hc" y="b"/>
              </a:cxn>
              <a:cxn ang="cd2">
                <a:pos x="l" y="vc"/>
              </a:cxn>
              <a:cxn ang="f28">
                <a:pos x="f66" y="f67"/>
              </a:cxn>
              <a:cxn ang="f29">
                <a:pos x="f66" y="f69"/>
              </a:cxn>
              <a:cxn ang="f29">
                <a:pos x="f68" y="f69"/>
              </a:cxn>
              <a:cxn ang="f28">
                <a:pos x="f68" y="f67"/>
              </a:cxn>
            </a:cxnLst>
            <a:rect l="f66" t="f67" r="f68" b="f69"/>
            <a:pathLst>
              <a:path>
                <a:moveTo>
                  <a:pt x="f37" y="f50"/>
                </a:moveTo>
                <a:arcTo wR="f47" hR="f48" stAng="f1" swAng="f0"/>
                <a:close/>
              </a:path>
            </a:pathLst>
          </a:custGeom>
          <a:solidFill>
            <a:srgbClr val="FFFFFF"/>
          </a:solidFill>
          <a:ln w="22229" cap="flat">
            <a:solidFill>
              <a:srgbClr val="36678C"/>
            </a:solidFill>
            <a:prstDash val="solid"/>
            <a:miter/>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FFFFFF"/>
              </a:solidFill>
              <a:uFillTx/>
              <a:latin typeface="Calibri"/>
            </a:endParaRPr>
          </a:p>
        </p:txBody>
      </p:sp>
      <p:pic>
        <p:nvPicPr>
          <p:cNvPr id="6" name="Content Placeholder 4">
            <a:extLst>
              <a:ext uri="{FF2B5EF4-FFF2-40B4-BE49-F238E27FC236}">
                <a16:creationId xmlns:a16="http://schemas.microsoft.com/office/drawing/2014/main" id="{E9539835-EF01-4B44-86AB-B20892C827C8}"/>
              </a:ext>
            </a:extLst>
          </p:cNvPr>
          <p:cNvPicPr>
            <a:picLocks noChangeAspect="1"/>
          </p:cNvPicPr>
          <p:nvPr/>
        </p:nvPicPr>
        <p:blipFill>
          <a:blip r:embed="rId2"/>
          <a:stretch>
            <a:fillRect/>
          </a:stretch>
        </p:blipFill>
        <p:spPr>
          <a:xfrm>
            <a:off x="9254441" y="3197656"/>
            <a:ext cx="1462089" cy="462686"/>
          </a:xfrm>
          <a:prstGeom prst="rect">
            <a:avLst/>
          </a:prstGeom>
          <a:noFill/>
          <a:ln cap="flat">
            <a:noFill/>
          </a:ln>
        </p:spPr>
      </p:pic>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239</TotalTime>
  <Words>645</Words>
  <Application>Microsoft Office PowerPoint</Application>
  <PresentationFormat>Widescreen</PresentationFormat>
  <Paragraphs>137</Paragraphs>
  <Slides>12</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12</vt:i4>
      </vt:variant>
    </vt:vector>
  </HeadingPairs>
  <TitlesOfParts>
    <vt:vector size="16" baseType="lpstr">
      <vt:lpstr>Arial</vt:lpstr>
      <vt:lpstr>Calibri</vt:lpstr>
      <vt:lpstr>Calibri Light</vt:lpstr>
      <vt:lpstr>Office Theme</vt:lpstr>
      <vt:lpstr>              English A: Language and Literature   </vt:lpstr>
      <vt:lpstr>       What is assessed at Standard Level (SL)   </vt:lpstr>
      <vt:lpstr>                What is assessed at Higher Level (HL)?    </vt:lpstr>
      <vt:lpstr>          What are the marking criteria at SL?   </vt:lpstr>
      <vt:lpstr>              What are the marking criteria at SL?     </vt:lpstr>
      <vt:lpstr>               What are the marking criteria at SL?   </vt:lpstr>
      <vt:lpstr>                 What are the marking criteria at HL?    </vt:lpstr>
      <vt:lpstr>                    What are the marking criteria at HL?     </vt:lpstr>
      <vt:lpstr>              What are the marking criteria at HL?    </vt:lpstr>
      <vt:lpstr>              What are the marking criteria at HL?    </vt:lpstr>
      <vt:lpstr>             What is the difference between external    assessment and internal assessment?   </vt:lpstr>
      <vt:lpstr>                      English A: Language and Literature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David McIntyre</dc:creator>
  <cp:lastModifiedBy>David McIntyre</cp:lastModifiedBy>
  <cp:revision>22</cp:revision>
  <dcterms:created xsi:type="dcterms:W3CDTF">2019-03-08T07:38:12Z</dcterms:created>
  <dcterms:modified xsi:type="dcterms:W3CDTF">2019-04-17T16:00:18Z</dcterms:modified>
</cp:coreProperties>
</file>