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9228D-8200-4D2B-A371-0E00C97DCA8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16248-9D66-4359-A588-D7A603BF8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962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16248-9D66-4359-A588-D7A603BF81B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830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F919878-C759-4A4A-9250-9E10BF49B66A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2B2F09-A931-479B-AEE8-2D644A4874F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telegraph.co.uk/travel/destination/dubai/34806/Dubai-city-break-guide.html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Economic Development in Dubai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03578"/>
            <a:ext cx="7772400" cy="1199704"/>
          </a:xfrm>
        </p:spPr>
        <p:txBody>
          <a:bodyPr/>
          <a:lstStyle/>
          <a:p>
            <a:r>
              <a:rPr lang="en-GB" dirty="0" smtClean="0"/>
              <a:t>A story of rapid growth and </a:t>
            </a:r>
            <a:r>
              <a:rPr lang="en-GB" dirty="0" smtClean="0"/>
              <a:t>development</a:t>
            </a:r>
          </a:p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5796136" y="4403429"/>
            <a:ext cx="237626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/>
              <a:t>© Mark Johnson,</a:t>
            </a:r>
          </a:p>
          <a:p>
            <a:r>
              <a:rPr lang="tr-TR" sz="1000" dirty="0"/>
              <a:t>InThinking www.thinkib.net/Economics</a:t>
            </a:r>
          </a:p>
        </p:txBody>
      </p:sp>
      <p:pic>
        <p:nvPicPr>
          <p:cNvPr id="5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403430"/>
            <a:ext cx="1872209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2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The Emirates towers complex was built in 2000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0941"/>
            <a:ext cx="8686800" cy="438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7830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2006 and development is at full speed.  The financial crisis slowed the rate of development in the city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0941"/>
            <a:ext cx="8686800" cy="438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577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Following the financial crisis many new developments were halted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0941"/>
            <a:ext cx="8686800" cy="438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0948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Development quickly picked up again after 2010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1265"/>
            <a:ext cx="8686800" cy="438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6508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Dubai 2014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0941"/>
            <a:ext cx="8686800" cy="438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5379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The Aladdin City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6418" y="189968"/>
            <a:ext cx="8671164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1393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 very modern Dubai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0941"/>
            <a:ext cx="8686800" cy="438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902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738" y="2392363"/>
            <a:ext cx="3438525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992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5656" y="2690336"/>
            <a:ext cx="63367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The photographs included</a:t>
            </a:r>
            <a:r>
              <a:rPr lang="en-GB" sz="2400" baseline="0" dirty="0" smtClean="0">
                <a:solidFill>
                  <a:srgbClr val="FF0000"/>
                </a:solidFill>
              </a:rPr>
              <a:t> in this presentation were taken from the UK telegraph on October 9, 2014 at 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baseline="0" dirty="0" smtClean="0">
                <a:solidFill>
                  <a:srgbClr val="FF0000"/>
                </a:solidFill>
              </a:rPr>
              <a:t>http://www.telegraph.co.uk/travel/destinations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66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800" dirty="0"/>
              <a:t>This photo </a:t>
            </a:r>
            <a:r>
              <a:rPr lang="en-US" sz="1800" dirty="0" smtClean="0"/>
              <a:t>was taken in </a:t>
            </a:r>
            <a:r>
              <a:rPr lang="en-US" sz="1800" dirty="0"/>
              <a:t>the 1950s, before the discovery of oil. By Lizzie Porter </a:t>
            </a:r>
            <a:r>
              <a:rPr lang="en-US" sz="1800" dirty="0">
                <a:hlinkClick r:id="rId2"/>
              </a:rPr>
              <a:t>Dubai city guide</a:t>
            </a:r>
            <a:endParaRPr lang="tr-TR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0941"/>
            <a:ext cx="8686800" cy="438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303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Another pre-oil photograph of Dubai</a:t>
            </a:r>
            <a:endParaRPr lang="tr-TR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89968"/>
            <a:ext cx="86868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267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Oil was discovered in 1966 and rapid development took place 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7391" y="189968"/>
            <a:ext cx="8669218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698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The airport was built in 1959 out of sand and asphalt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5243"/>
            <a:ext cx="8686800" cy="4378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3363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  <a:r>
              <a:rPr lang="en-GB" dirty="0" smtClean="0">
                <a:solidFill>
                  <a:schemeClr val="tx1"/>
                </a:solidFill>
              </a:rPr>
              <a:t> new runway was added in 1965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0941"/>
            <a:ext cx="8686800" cy="438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214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1980’s Dubai – a modern city is already beginning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1830" y="189968"/>
            <a:ext cx="868034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473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 modern Dubai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90941"/>
            <a:ext cx="8686800" cy="438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7725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</TotalTime>
  <Words>153</Words>
  <Application>Microsoft Office PowerPoint</Application>
  <PresentationFormat>On-screen Show (4:3)</PresentationFormat>
  <Paragraphs>22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Economic Development in Dubai</vt:lpstr>
      <vt:lpstr>PowerPoint Presentation</vt:lpstr>
      <vt:lpstr>PowerPoint Presentation</vt:lpstr>
      <vt:lpstr>PowerPoint Presentation</vt:lpstr>
      <vt:lpstr>Oil was discovered in 1966 and rapid development took place </vt:lpstr>
      <vt:lpstr>The airport was built in 1959 out of sand and asphalt</vt:lpstr>
      <vt:lpstr>A new runway was added in 1965</vt:lpstr>
      <vt:lpstr>1980’s Dubai – a modern city is already beginning</vt:lpstr>
      <vt:lpstr>A modern Dubai</vt:lpstr>
      <vt:lpstr>The Emirates towers complex was built in 2000</vt:lpstr>
      <vt:lpstr>2006 and development is at full speed.  The financial crisis slowed the rate of development in the city</vt:lpstr>
      <vt:lpstr>Following the financial crisis many new developments were halted</vt:lpstr>
      <vt:lpstr>Development quickly picked up again after 2010</vt:lpstr>
      <vt:lpstr>Dubai 2014</vt:lpstr>
      <vt:lpstr>The Aladdin City</vt:lpstr>
      <vt:lpstr>A very modern Dubai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Development in Dubai</dc:title>
  <dc:creator>DellBels</dc:creator>
  <cp:lastModifiedBy>DellBels</cp:lastModifiedBy>
  <cp:revision>5</cp:revision>
  <dcterms:created xsi:type="dcterms:W3CDTF">2016-07-18T11:57:14Z</dcterms:created>
  <dcterms:modified xsi:type="dcterms:W3CDTF">2016-11-16T09:48:18Z</dcterms:modified>
</cp:coreProperties>
</file>