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58" r:id="rId3"/>
    <p:sldId id="268" r:id="rId4"/>
    <p:sldId id="259" r:id="rId5"/>
    <p:sldId id="269" r:id="rId6"/>
    <p:sldId id="257" r:id="rId7"/>
    <p:sldId id="270" r:id="rId8"/>
    <p:sldId id="260" r:id="rId9"/>
    <p:sldId id="271" r:id="rId10"/>
    <p:sldId id="261" r:id="rId11"/>
    <p:sldId id="272" r:id="rId12"/>
    <p:sldId id="262" r:id="rId13"/>
    <p:sldId id="273" r:id="rId14"/>
    <p:sldId id="263" r:id="rId15"/>
    <p:sldId id="274" r:id="rId16"/>
    <p:sldId id="264" r:id="rId17"/>
    <p:sldId id="275" r:id="rId18"/>
    <p:sldId id="265" r:id="rId19"/>
    <p:sldId id="276" r:id="rId20"/>
    <p:sldId id="266" r:id="rId21"/>
    <p:sldId id="277" r:id="rId22"/>
    <p:sldId id="267" r:id="rId23"/>
    <p:sldId id="278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5AA148-71CC-4873-AEFF-8DDDFD106B56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CDE61-48B5-455C-AC6F-4F68E34114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5404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CDE61-48B5-455C-AC6F-4F68E3411488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986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F6BF-448D-41B2-87E0-6896F057D75F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CE1D4-3966-4AC4-B9A0-C63521F2D4F8}" type="slidenum">
              <a:rPr lang="tr-TR" smtClean="0"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F6BF-448D-41B2-87E0-6896F057D75F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CE1D4-3966-4AC4-B9A0-C63521F2D4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F6BF-448D-41B2-87E0-6896F057D75F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CE1D4-3966-4AC4-B9A0-C63521F2D4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F6BF-448D-41B2-87E0-6896F057D75F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CE1D4-3966-4AC4-B9A0-C63521F2D4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F6BF-448D-41B2-87E0-6896F057D75F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BCCE1D4-3966-4AC4-B9A0-C63521F2D4F8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F6BF-448D-41B2-87E0-6896F057D75F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CE1D4-3966-4AC4-B9A0-C63521F2D4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F6BF-448D-41B2-87E0-6896F057D75F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CE1D4-3966-4AC4-B9A0-C63521F2D4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F6BF-448D-41B2-87E0-6896F057D75F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CE1D4-3966-4AC4-B9A0-C63521F2D4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F6BF-448D-41B2-87E0-6896F057D75F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CE1D4-3966-4AC4-B9A0-C63521F2D4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F6BF-448D-41B2-87E0-6896F057D75F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CE1D4-3966-4AC4-B9A0-C63521F2D4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F6BF-448D-41B2-87E0-6896F057D75F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CE1D4-3966-4AC4-B9A0-C63521F2D4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AD7F6BF-448D-41B2-87E0-6896F057D75F}" type="datetimeFigureOut">
              <a:rPr lang="tr-TR" smtClean="0"/>
              <a:t>02.12.2016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BCCE1D4-3966-4AC4-B9A0-C63521F2D4F8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23528" y="1371600"/>
            <a:ext cx="8496944" cy="1828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Are the following statements positive or normative or simply false?</a:t>
            </a:r>
            <a:endParaRPr lang="tr-TR" dirty="0"/>
          </a:p>
        </p:txBody>
      </p:sp>
      <p:pic>
        <p:nvPicPr>
          <p:cNvPr id="3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765017"/>
            <a:ext cx="1573530" cy="6445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796136" y="4869160"/>
            <a:ext cx="20882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i="1" dirty="0"/>
              <a:t>© Mark </a:t>
            </a:r>
            <a:r>
              <a:rPr lang="en-GB" sz="1200" i="1" dirty="0" smtClean="0"/>
              <a:t>Johnson,</a:t>
            </a:r>
            <a:r>
              <a:rPr lang="en-GB" sz="1200" dirty="0"/>
              <a:t> </a:t>
            </a:r>
            <a:r>
              <a:rPr lang="en-GB" sz="1200" i="1" dirty="0" err="1" smtClean="0"/>
              <a:t>InThinking</a:t>
            </a:r>
            <a:r>
              <a:rPr lang="en-GB" sz="1200" i="1" dirty="0" smtClean="0"/>
              <a:t> </a:t>
            </a:r>
            <a:r>
              <a:rPr lang="en-GB" sz="1200" i="1" dirty="0"/>
              <a:t>www.thinkib.net/Economics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116424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3105835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/>
              <a:t>Lowering taxes will increase personal disposable incomes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193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105835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800" dirty="0" smtClean="0"/>
              <a:t>Positive statement – this statement can be proven or disproven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7641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3105835"/>
            <a:ext cx="68407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/>
              <a:t>Greece is a middle income country?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2592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3105835"/>
            <a:ext cx="77768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/>
              <a:t>False </a:t>
            </a:r>
            <a:r>
              <a:rPr lang="en-GB" sz="2800" dirty="0"/>
              <a:t>statement – this statement </a:t>
            </a:r>
            <a:r>
              <a:rPr lang="en-GB" sz="2800" dirty="0" smtClean="0"/>
              <a:t>is false, it is a high income country with a per capita GDP of $ 18,064 in 2015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27230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3105835"/>
            <a:ext cx="6984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/>
              <a:t>Reducing taxes will improve living standards in an economy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6452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3105835"/>
            <a:ext cx="74168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/>
              <a:t>Normative statement – this is an opinion though one many economists believe in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9081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105835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800" dirty="0" smtClean="0"/>
              <a:t>The USA electorate should not </a:t>
            </a:r>
            <a:r>
              <a:rPr lang="en-GB" sz="2800" dirty="0" smtClean="0"/>
              <a:t>have elected </a:t>
            </a:r>
            <a:r>
              <a:rPr lang="en-GB" sz="2800" dirty="0" smtClean="0"/>
              <a:t>Donald Trump as </a:t>
            </a:r>
            <a:r>
              <a:rPr lang="en-GB" sz="2800" dirty="0" smtClean="0"/>
              <a:t>their </a:t>
            </a:r>
            <a:r>
              <a:rPr lang="en-GB" sz="2800" dirty="0" smtClean="0"/>
              <a:t>President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7650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105835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800" dirty="0" smtClean="0"/>
              <a:t>Normative </a:t>
            </a:r>
            <a:r>
              <a:rPr lang="en-GB" sz="2800" dirty="0"/>
              <a:t>statement – this statement </a:t>
            </a:r>
            <a:r>
              <a:rPr lang="en-GB" sz="2800" dirty="0" smtClean="0"/>
              <a:t>again is an opinion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37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3105835"/>
            <a:ext cx="7272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The </a:t>
            </a:r>
            <a:r>
              <a:rPr lang="en-GB" sz="2800" dirty="0" smtClean="0"/>
              <a:t>Rwandan economy has been one of the fastest growing in Africa in the last 10 years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3050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3105835"/>
            <a:ext cx="7200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Positive statement – this statement i</a:t>
            </a:r>
            <a:r>
              <a:rPr lang="en-GB" sz="2800" dirty="0" smtClean="0"/>
              <a:t>s </a:t>
            </a:r>
            <a:r>
              <a:rPr lang="en-GB" sz="2800" dirty="0"/>
              <a:t>a proven fact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1025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3600" dirty="0" smtClean="0">
              <a:solidFill>
                <a:srgbClr val="FF0000"/>
              </a:solidFill>
            </a:endParaRPr>
          </a:p>
          <a:p>
            <a:pPr marL="137160" indent="0">
              <a:buNone/>
            </a:pPr>
            <a:r>
              <a:rPr lang="en-GB" sz="3600" dirty="0" smtClean="0"/>
              <a:t>Following </a:t>
            </a:r>
            <a:r>
              <a:rPr lang="en-GB" sz="3600" dirty="0"/>
              <a:t>the UK referendum </a:t>
            </a:r>
            <a:r>
              <a:rPr lang="en-GB" sz="3600" dirty="0" smtClean="0"/>
              <a:t>both </a:t>
            </a:r>
            <a:r>
              <a:rPr lang="en-GB" sz="3600" dirty="0"/>
              <a:t>the UK stock market and value of the currency fell in value?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69954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3105835"/>
            <a:ext cx="7272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/>
              <a:t>Life is good now in Rwanda – one of the best that Africa has to offer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894586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3105835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/>
              <a:t>Normative </a:t>
            </a:r>
            <a:r>
              <a:rPr lang="en-GB" sz="2800" dirty="0"/>
              <a:t>statement – this statement </a:t>
            </a:r>
            <a:r>
              <a:rPr lang="en-GB" sz="2800" dirty="0" smtClean="0"/>
              <a:t>probably is true but cannot be proven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09614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3105835"/>
            <a:ext cx="71287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/>
              <a:t>The G5 countries should donate more of their income towards development in the poorest nations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7112863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3105835"/>
            <a:ext cx="6984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Normative statement – this statement probably is true but cannot be proven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58006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967335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800" dirty="0" smtClean="0"/>
              <a:t>Positive statement – this statement was a proven fact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37190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1187624" y="2967335"/>
            <a:ext cx="67687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The result of the UK referendum will cause a fall in economic growth in the UK?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3251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3648" y="3105835"/>
            <a:ext cx="64087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/>
              <a:t>Normative </a:t>
            </a:r>
            <a:r>
              <a:rPr lang="en-GB" sz="2800" dirty="0"/>
              <a:t>statement – this statement </a:t>
            </a:r>
            <a:r>
              <a:rPr lang="en-GB" sz="2800" dirty="0" smtClean="0"/>
              <a:t>cannot be </a:t>
            </a:r>
            <a:r>
              <a:rPr lang="en-GB" sz="2800" dirty="0"/>
              <a:t>proven </a:t>
            </a:r>
            <a:r>
              <a:rPr lang="en-GB" sz="2800" dirty="0" smtClean="0"/>
              <a:t>and is a matter of opinion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986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3648" y="3105835"/>
            <a:ext cx="65527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The USA has a higher quality of life for its citizens than Canada?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866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105835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800" dirty="0" smtClean="0"/>
              <a:t>Normative </a:t>
            </a:r>
            <a:r>
              <a:rPr lang="en-GB" sz="2800" dirty="0"/>
              <a:t>statement – this statement </a:t>
            </a:r>
            <a:r>
              <a:rPr lang="en-GB" sz="2800" dirty="0" smtClean="0"/>
              <a:t>is also an opinion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2178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3105835"/>
            <a:ext cx="66967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The </a:t>
            </a:r>
            <a:r>
              <a:rPr lang="en-GB" sz="2800" dirty="0" smtClean="0"/>
              <a:t>USA has a lower GDP per capita than Canada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88476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3105835"/>
            <a:ext cx="73448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/>
              <a:t>False – the USA actually has a higher per capita GDP than Canada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7735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</TotalTime>
  <Words>294</Words>
  <Application>Microsoft Office PowerPoint</Application>
  <PresentationFormat>On-screen Show (4:3)</PresentationFormat>
  <Paragraphs>26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Apex</vt:lpstr>
      <vt:lpstr>Are the following statements positive or normative or simply false?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the following statements positive or normative or simply false?</dc:title>
  <dc:creator>DellBels</dc:creator>
  <cp:lastModifiedBy>DellBels</cp:lastModifiedBy>
  <cp:revision>16</cp:revision>
  <dcterms:created xsi:type="dcterms:W3CDTF">2016-06-24T16:09:01Z</dcterms:created>
  <dcterms:modified xsi:type="dcterms:W3CDTF">2016-12-02T07:25:29Z</dcterms:modified>
</cp:coreProperties>
</file>