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trictFirstAndLastChars="0" saveSubsetFonts="1">
  <p:sldMasterIdLst>
    <p:sldMasterId id="2147483655" r:id="rId1"/>
  </p:sldMasterIdLst>
  <p:notesMasterIdLst>
    <p:notesMasterId r:id="rId7"/>
  </p:notesMasterIdLst>
  <p:handoutMasterIdLst>
    <p:handoutMasterId r:id="rId8"/>
  </p:handoutMasterIdLst>
  <p:sldIdLst>
    <p:sldId id="260" r:id="rId2"/>
    <p:sldId id="261" r:id="rId3"/>
    <p:sldId id="262" r:id="rId4"/>
    <p:sldId id="263" r:id="rId5"/>
    <p:sldId id="264" r:id="rId6"/>
  </p:sldIdLst>
  <p:sldSz cx="9906000" cy="6858000" type="A4"/>
  <p:notesSz cx="6858000" cy="9296400"/>
  <p:custDataLst>
    <p:tags r:id="rId9"/>
  </p:custDataLst>
  <p:kinsoku lang="ja-JP" invalStChars="、。，．・：；？！゛゜ヽヾゝゞ々ー’”）〕］｝〉》」』】°‰′″℃￠％ぁぃぅぇぉっゃゅょゎァィゥェォッャュョヮヵヶ!%),.:;?]}｡｣､･ｧｨｩｪｫｬｭｮｯｰﾞﾟ" invalEndChars="‘“（〔［｛〈《「『【￥＄$([\{｢￡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Paul Zentner" initials="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4B8D"/>
    <a:srgbClr val="1AB7EA"/>
    <a:srgbClr val="00B5CB"/>
    <a:srgbClr val="F18917"/>
    <a:srgbClr val="F3CF74"/>
    <a:srgbClr val="7DB935"/>
    <a:srgbClr val="AFE06E"/>
    <a:srgbClr val="DAF0A8"/>
    <a:srgbClr val="696969"/>
    <a:srgbClr val="BFBFB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294" autoAdjust="0"/>
    <p:restoredTop sz="94803" autoAdjust="0"/>
  </p:normalViewPr>
  <p:slideViewPr>
    <p:cSldViewPr snapToGrid="0" snapToObjects="1">
      <p:cViewPr>
        <p:scale>
          <a:sx n="94" d="100"/>
          <a:sy n="94" d="100"/>
        </p:scale>
        <p:origin x="-642" y="-12"/>
      </p:cViewPr>
      <p:guideLst>
        <p:guide orient="horz" pos="2456"/>
        <p:guide orient="horz" pos="172"/>
        <p:guide orient="horz" pos="233"/>
        <p:guide orient="horz" pos="786"/>
        <p:guide orient="horz" pos="1010"/>
        <p:guide orient="horz" pos="3895"/>
        <p:guide orient="horz" pos="4203"/>
        <p:guide orient="horz" pos="4071"/>
        <p:guide pos="3120"/>
        <p:guide pos="183"/>
        <p:guide pos="1218"/>
        <p:guide pos="2412"/>
        <p:guide pos="6062"/>
        <p:guide pos="527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>
      <p:cViewPr varScale="1">
        <p:scale>
          <a:sx n="70" d="100"/>
          <a:sy n="70" d="100"/>
        </p:scale>
        <p:origin x="-2166" y="-114"/>
      </p:cViewPr>
      <p:guideLst>
        <p:guide orient="horz" pos="2928"/>
        <p:guide pos="2159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tags" Target="tags/tag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6443663" y="9101138"/>
            <a:ext cx="368300" cy="1571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b" anchorCtr="0" compatLnSpc="1">
            <a:prstTxWarp prst="textNoShape">
              <a:avLst/>
            </a:prstTxWarp>
          </a:bodyPr>
          <a:lstStyle>
            <a:lvl1pPr algn="r" defTabSz="911225">
              <a:defRPr sz="800"/>
            </a:lvl1pPr>
          </a:lstStyle>
          <a:p>
            <a:fld id="{9D5CB8B8-5F34-4237-AF7D-35832C52BC00}" type="slidenum">
              <a:rPr lang="en-GB"/>
              <a:pPr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6619368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598488" y="4418013"/>
            <a:ext cx="5610225" cy="45862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1398" tIns="44897" rIns="91398" bIns="4489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</p:txBody>
      </p:sp>
      <p:sp>
        <p:nvSpPr>
          <p:cNvPr id="2051" name="Rectangle 3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544513" y="214313"/>
            <a:ext cx="5722937" cy="39624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</p:sp>
      <p:sp>
        <p:nvSpPr>
          <p:cNvPr id="2052" name="Rectangle 4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6586538" y="9120188"/>
            <a:ext cx="225425" cy="1381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b" anchorCtr="0" compatLnSpc="1">
            <a:prstTxWarp prst="textNoShape">
              <a:avLst/>
            </a:prstTxWarp>
          </a:bodyPr>
          <a:lstStyle>
            <a:lvl1pPr algn="r" defTabSz="911225">
              <a:defRPr sz="800"/>
            </a:lvl1pPr>
          </a:lstStyle>
          <a:p>
            <a:fld id="{49609E7F-9528-4EC0-924E-F24DB821635D}" type="slidenum">
              <a:rPr lang="en-GB"/>
              <a:pPr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380913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177800" indent="-177800" algn="l" rtl="0" fontAlgn="base">
      <a:spcBef>
        <a:spcPct val="100000"/>
      </a:spcBef>
      <a:spcAft>
        <a:spcPct val="0"/>
      </a:spcAft>
      <a:buFont typeface="Wingdings" pitchFamily="2" charset="2"/>
      <a:buChar char="§"/>
      <a:defRPr sz="1000" kern="1200">
        <a:solidFill>
          <a:schemeClr val="tx1"/>
        </a:solidFill>
        <a:latin typeface="Arial" charset="0"/>
        <a:ea typeface="+mn-ea"/>
        <a:cs typeface="+mn-cs"/>
      </a:defRPr>
    </a:lvl1pPr>
    <a:lvl2pPr marL="342900" indent="-163513" algn="l" rtl="0" fontAlgn="base">
      <a:lnSpc>
        <a:spcPct val="85000"/>
      </a:lnSpc>
      <a:spcBef>
        <a:spcPct val="45000"/>
      </a:spcBef>
      <a:spcAft>
        <a:spcPct val="0"/>
      </a:spcAft>
      <a:buChar char="–"/>
      <a:defRPr sz="1000" kern="1200">
        <a:solidFill>
          <a:schemeClr val="tx1"/>
        </a:solidFill>
        <a:latin typeface="Arial" charset="0"/>
        <a:ea typeface="+mn-ea"/>
        <a:cs typeface="+mn-cs"/>
      </a:defRPr>
    </a:lvl2pPr>
    <a:lvl3pPr marL="520700" indent="-176213" algn="l" rtl="0" fontAlgn="base">
      <a:lnSpc>
        <a:spcPct val="85000"/>
      </a:lnSpc>
      <a:spcBef>
        <a:spcPct val="45000"/>
      </a:spcBef>
      <a:spcAft>
        <a:spcPct val="0"/>
      </a:spcAft>
      <a:buFont typeface="Webdings" pitchFamily="18" charset="2"/>
      <a:defRPr sz="1000" kern="1200">
        <a:solidFill>
          <a:schemeClr val="tx1"/>
        </a:solidFill>
        <a:latin typeface="Arial" charset="0"/>
        <a:ea typeface="+mn-ea"/>
        <a:cs typeface="+mn-cs"/>
      </a:defRPr>
    </a:lvl3pPr>
    <a:lvl4pPr marL="685800" indent="-163513" algn="l" rtl="0" fontAlgn="base">
      <a:lnSpc>
        <a:spcPct val="85000"/>
      </a:lnSpc>
      <a:spcBef>
        <a:spcPct val="45000"/>
      </a:spcBef>
      <a:spcAft>
        <a:spcPct val="0"/>
      </a:spcAft>
      <a:defRPr sz="10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Book Antiqua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41445" y="1535113"/>
            <a:ext cx="5104262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004B8D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445" y="2361063"/>
            <a:ext cx="5104262" cy="3384644"/>
          </a:xfrm>
        </p:spPr>
        <p:txBody>
          <a:bodyPr/>
          <a:lstStyle>
            <a:lvl1pPr>
              <a:buNone/>
              <a:defRPr sz="1800">
                <a:solidFill>
                  <a:schemeClr val="bg1">
                    <a:lumMod val="65000"/>
                  </a:schemeClr>
                </a:solidFill>
              </a:defRPr>
            </a:lvl1pPr>
            <a:lvl2pPr>
              <a:defRPr sz="2000">
                <a:solidFill>
                  <a:schemeClr val="bg1">
                    <a:lumMod val="65000"/>
                  </a:schemeClr>
                </a:solidFill>
              </a:defRPr>
            </a:lvl2pPr>
            <a:lvl3pPr>
              <a:defRPr sz="1800">
                <a:solidFill>
                  <a:schemeClr val="bg1">
                    <a:lumMod val="65000"/>
                  </a:schemeClr>
                </a:solidFill>
              </a:defRPr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3"/>
          </p:nvPr>
        </p:nvSpPr>
        <p:spPr>
          <a:xfrm>
            <a:off x="5922963" y="1535113"/>
            <a:ext cx="3373437" cy="421005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4"/>
          </p:nvPr>
        </p:nvSpPr>
        <p:spPr>
          <a:xfrm>
            <a:off x="423075" y="6374144"/>
            <a:ext cx="3650161" cy="296820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rgbClr val="004B8D"/>
                </a:solidFill>
              </a:defRPr>
            </a:lvl1pPr>
          </a:lstStyle>
          <a:p>
            <a:r>
              <a:rPr lang="en-GB" dirty="0" smtClean="0"/>
              <a:t>© International Baccalaureate Organization, 2012 </a:t>
            </a:r>
            <a:endParaRPr lang="en-GB" dirty="0"/>
          </a:p>
        </p:txBody>
      </p:sp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/>
          <a:lstStyle>
            <a:lvl1pPr>
              <a:defRPr sz="3000"/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0"/>
          </p:nvPr>
        </p:nvSpPr>
        <p:spPr>
          <a:xfrm>
            <a:off x="641350" y="1603375"/>
            <a:ext cx="8655050" cy="4114800"/>
          </a:xfrm>
        </p:spPr>
        <p:txBody>
          <a:bodyPr/>
          <a:lstStyle>
            <a:lvl3pPr marL="723900" indent="354013">
              <a:defRPr sz="1800"/>
            </a:lvl3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2"/>
          </p:nvPr>
        </p:nvSpPr>
        <p:spPr>
          <a:xfrm>
            <a:off x="423075" y="6374144"/>
            <a:ext cx="3650161" cy="296820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rgbClr val="004B8D"/>
                </a:solidFill>
              </a:defRPr>
            </a:lvl1pPr>
          </a:lstStyle>
          <a:p>
            <a:r>
              <a:rPr lang="en-GB" dirty="0" smtClean="0"/>
              <a:t>© International Baccalaureate Organization, 2012 </a:t>
            </a:r>
            <a:endParaRPr lang="en-GB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 userDrawn="1"/>
        </p:nvSpPr>
        <p:spPr bwMode="auto">
          <a:xfrm>
            <a:off x="0" y="0"/>
            <a:ext cx="9906000" cy="6867649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2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pic>
        <p:nvPicPr>
          <p:cNvPr id="15" name="Picture 14" descr="PP title footer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0" y="5885679"/>
            <a:ext cx="8461598" cy="98197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782638" y="3044825"/>
            <a:ext cx="8420100" cy="1362075"/>
          </a:xfrm>
        </p:spPr>
        <p:txBody>
          <a:bodyPr/>
          <a:lstStyle>
            <a:lvl1pPr algn="l">
              <a:defRPr sz="4800" b="1" cap="none" baseline="0">
                <a:solidFill>
                  <a:srgbClr val="1AB7EA"/>
                </a:solidFill>
                <a:latin typeface="+mn-lt"/>
              </a:defRPr>
            </a:lvl1pPr>
          </a:lstStyle>
          <a:p>
            <a:r>
              <a:rPr lang="en-US" dirty="0" smtClean="0"/>
              <a:t>Presentation title here</a:t>
            </a:r>
            <a:endParaRPr lang="en-GB" dirty="0"/>
          </a:p>
        </p:txBody>
      </p:sp>
      <p:pic>
        <p:nvPicPr>
          <p:cNvPr id="12" name="Picture 11" descr="IB Trilingual 3col Hztl.png"/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755342" y="755820"/>
            <a:ext cx="3966783" cy="1102200"/>
          </a:xfrm>
          <a:prstGeom prst="rect">
            <a:avLst/>
          </a:prstGeom>
        </p:spPr>
      </p:pic>
      <p:sp>
        <p:nvSpPr>
          <p:cNvPr id="8" name="Date Placeholder 2"/>
          <p:cNvSpPr>
            <a:spLocks noGrp="1"/>
          </p:cNvSpPr>
          <p:nvPr userDrawn="1">
            <p:ph type="dt" sz="half" idx="2"/>
          </p:nvPr>
        </p:nvSpPr>
        <p:spPr>
          <a:xfrm>
            <a:off x="173691" y="6436490"/>
            <a:ext cx="5728343" cy="327992"/>
          </a:xfrm>
        </p:spPr>
        <p:txBody>
          <a:bodyPr/>
          <a:lstStyle>
            <a:lvl1pPr>
              <a:defRPr sz="900"/>
            </a:lvl1pPr>
          </a:lstStyle>
          <a:p>
            <a:r>
              <a:rPr lang="nl-NL" smtClean="0"/>
              <a:t>International Baccalaureate</a:t>
            </a:r>
            <a:r>
              <a:rPr lang="nl-NL" baseline="30000" smtClean="0"/>
              <a:t>®</a:t>
            </a:r>
            <a:r>
              <a:rPr lang="nl-NL" smtClean="0"/>
              <a:t>  ·  Baccalaureate International </a:t>
            </a:r>
            <a:r>
              <a:rPr lang="nl-NL" baseline="30000" smtClean="0"/>
              <a:t>®</a:t>
            </a:r>
            <a:r>
              <a:rPr lang="nl-NL" smtClean="0"/>
              <a:t>  ·  Bachillerato Internacional </a:t>
            </a:r>
            <a:r>
              <a:rPr lang="nl-NL" baseline="30000" smtClean="0"/>
              <a:t>®</a:t>
            </a:r>
            <a:r>
              <a:rPr lang="nl-NL" smtClean="0"/>
              <a:t>   </a:t>
            </a:r>
            <a:endParaRPr lang="en-GB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 bwMode="auto">
          <a:xfrm>
            <a:off x="-81889" y="-98372"/>
            <a:ext cx="10126639" cy="7020614"/>
          </a:xfrm>
          <a:prstGeom prst="rect">
            <a:avLst/>
          </a:prstGeom>
          <a:solidFill>
            <a:srgbClr val="004B8D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2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782638" y="3044825"/>
            <a:ext cx="8420100" cy="1362075"/>
          </a:xfrm>
        </p:spPr>
        <p:txBody>
          <a:bodyPr/>
          <a:lstStyle>
            <a:lvl1pPr algn="l">
              <a:defRPr sz="4800" b="1" cap="none" baseline="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 smtClean="0"/>
              <a:t>Presentation title here</a:t>
            </a:r>
            <a:endParaRPr lang="en-GB" dirty="0"/>
          </a:p>
        </p:txBody>
      </p:sp>
      <p:pic>
        <p:nvPicPr>
          <p:cNvPr id="11" name="Picture 10" descr="PP title footer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0" y="5885679"/>
            <a:ext cx="8461598" cy="981970"/>
          </a:xfrm>
          <a:prstGeom prst="rect">
            <a:avLst/>
          </a:prstGeom>
        </p:spPr>
      </p:pic>
      <p:pic>
        <p:nvPicPr>
          <p:cNvPr id="8" name="Picture 7" descr="IB Trilingual Hztl 2 col Rev.png"/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697487" y="721013"/>
            <a:ext cx="4092877" cy="1137237"/>
          </a:xfrm>
          <a:prstGeom prst="rect">
            <a:avLst/>
          </a:prstGeom>
        </p:spPr>
      </p:pic>
      <p:sp>
        <p:nvSpPr>
          <p:cNvPr id="9" name="Date Placeholder 2"/>
          <p:cNvSpPr>
            <a:spLocks noGrp="1"/>
          </p:cNvSpPr>
          <p:nvPr userDrawn="1">
            <p:ph type="dt" sz="half" idx="2"/>
          </p:nvPr>
        </p:nvSpPr>
        <p:spPr>
          <a:xfrm>
            <a:off x="173691" y="6436490"/>
            <a:ext cx="5728343" cy="327992"/>
          </a:xfrm>
        </p:spPr>
        <p:txBody>
          <a:bodyPr/>
          <a:lstStyle>
            <a:lvl1pPr>
              <a:defRPr sz="900">
                <a:solidFill>
                  <a:schemeClr val="accent3"/>
                </a:solidFill>
              </a:defRPr>
            </a:lvl1pPr>
          </a:lstStyle>
          <a:p>
            <a:r>
              <a:rPr lang="nl-NL" smtClean="0"/>
              <a:t>International Baccalaureate</a:t>
            </a:r>
            <a:r>
              <a:rPr lang="nl-NL" baseline="30000" smtClean="0"/>
              <a:t>®</a:t>
            </a:r>
            <a:r>
              <a:rPr lang="nl-NL" smtClean="0"/>
              <a:t>  ·  Baccalaureate International </a:t>
            </a:r>
            <a:r>
              <a:rPr lang="nl-NL" baseline="30000" smtClean="0"/>
              <a:t>®</a:t>
            </a:r>
            <a:r>
              <a:rPr lang="nl-NL" smtClean="0"/>
              <a:t>  ·  Bachillerato Internacional </a:t>
            </a:r>
            <a:r>
              <a:rPr lang="nl-NL" baseline="30000" smtClean="0"/>
              <a:t>®</a:t>
            </a:r>
            <a:r>
              <a:rPr lang="nl-NL" smtClean="0"/>
              <a:t>   </a:t>
            </a:r>
            <a:endParaRPr lang="en-GB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2"/>
          </p:nvPr>
        </p:nvSpPr>
        <p:spPr>
          <a:xfrm>
            <a:off x="423075" y="6374144"/>
            <a:ext cx="3650161" cy="296820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rgbClr val="004B8D"/>
                </a:solidFill>
              </a:defRPr>
            </a:lvl1pPr>
          </a:lstStyle>
          <a:p>
            <a:r>
              <a:rPr lang="en-GB" dirty="0" smtClean="0"/>
              <a:t>© International Baccalaureate Organization, 2012 </a:t>
            </a:r>
            <a:endParaRPr lang="en-GB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ags" Target="../tags/tag3.xml"/><Relationship Id="rId3" Type="http://schemas.openxmlformats.org/officeDocument/2006/relationships/slideLayout" Target="../slideLayouts/slideLayout3.xml"/><Relationship Id="rId7" Type="http://schemas.openxmlformats.org/officeDocument/2006/relationships/tags" Target="../tags/tag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PP title footer.png"/>
          <p:cNvPicPr>
            <a:picLocks noChangeAspect="1"/>
          </p:cNvPicPr>
          <p:nvPr/>
        </p:nvPicPr>
        <p:blipFill>
          <a:blip r:embed="rId9" cstate="print"/>
          <a:stretch>
            <a:fillRect/>
          </a:stretch>
        </p:blipFill>
        <p:spPr>
          <a:xfrm>
            <a:off x="0" y="5885679"/>
            <a:ext cx="8461598" cy="981970"/>
          </a:xfrm>
          <a:prstGeom prst="rect">
            <a:avLst/>
          </a:prstGeom>
        </p:spPr>
      </p:pic>
      <p:sp>
        <p:nvSpPr>
          <p:cNvPr id="513160" name="Rectangle 136"/>
          <p:cNvSpPr>
            <a:spLocks noGrp="1" noChangeArrowheads="1"/>
          </p:cNvSpPr>
          <p:nvPr>
            <p:ph type="title"/>
            <p:custDataLst>
              <p:tags r:id="rId7"/>
            </p:custDataLst>
          </p:nvPr>
        </p:nvSpPr>
        <p:spPr bwMode="auto">
          <a:xfrm>
            <a:off x="641445" y="593725"/>
            <a:ext cx="8654955" cy="71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GB" dirty="0" smtClean="0"/>
          </a:p>
        </p:txBody>
      </p:sp>
      <p:sp>
        <p:nvSpPr>
          <p:cNvPr id="513164" name="Rectangle 140"/>
          <p:cNvSpPr>
            <a:spLocks noGrp="1" noChangeArrowheads="1"/>
          </p:cNvSpPr>
          <p:nvPr>
            <p:ph type="body" idx="1"/>
            <p:custDataLst>
              <p:tags r:id="rId8"/>
            </p:custDataLst>
          </p:nvPr>
        </p:nvSpPr>
        <p:spPr bwMode="auto">
          <a:xfrm>
            <a:off x="641444" y="1548245"/>
            <a:ext cx="8654955" cy="41292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dirty="0" err="1" smtClean="0"/>
              <a:t>Lorem</a:t>
            </a:r>
            <a:r>
              <a:rPr lang="en-GB" dirty="0" smtClean="0"/>
              <a:t> </a:t>
            </a:r>
            <a:r>
              <a:rPr lang="en-GB" dirty="0" err="1" smtClean="0"/>
              <a:t>ipsum</a:t>
            </a:r>
            <a:r>
              <a:rPr lang="en-GB" dirty="0" smtClean="0"/>
              <a:t> </a:t>
            </a:r>
            <a:r>
              <a:rPr lang="en-GB" dirty="0" err="1" smtClean="0"/>
              <a:t>dolor</a:t>
            </a:r>
            <a:r>
              <a:rPr lang="en-GB" dirty="0" smtClean="0"/>
              <a:t> sit</a:t>
            </a:r>
          </a:p>
          <a:p>
            <a:pPr lvl="0"/>
            <a:r>
              <a:rPr lang="nl-NL" dirty="0" smtClean="0"/>
              <a:t>Lorem ipsum dolor sit</a:t>
            </a:r>
            <a:endParaRPr lang="en-GB" dirty="0" smtClean="0"/>
          </a:p>
          <a:p>
            <a:pPr lvl="1"/>
            <a:r>
              <a:rPr lang="nl-NL" dirty="0" smtClean="0"/>
              <a:t>Click</a:t>
            </a:r>
          </a:p>
          <a:p>
            <a:pPr lvl="5"/>
            <a:r>
              <a:rPr lang="nl-NL" dirty="0" smtClean="0"/>
              <a:t>Click</a:t>
            </a:r>
          </a:p>
        </p:txBody>
      </p:sp>
      <p:sp>
        <p:nvSpPr>
          <p:cNvPr id="13" name="Date Placeholder 3"/>
          <p:cNvSpPr>
            <a:spLocks noGrp="1"/>
          </p:cNvSpPr>
          <p:nvPr>
            <p:ph type="dt" sz="half" idx="2"/>
          </p:nvPr>
        </p:nvSpPr>
        <p:spPr>
          <a:xfrm>
            <a:off x="423075" y="6374144"/>
            <a:ext cx="3650161" cy="296820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rgbClr val="004B8D"/>
                </a:solidFill>
              </a:defRPr>
            </a:lvl1pPr>
          </a:lstStyle>
          <a:p>
            <a:r>
              <a:rPr lang="en-GB" dirty="0" smtClean="0"/>
              <a:t>© International Baccalaureate Organization, 2012 </a:t>
            </a:r>
            <a:endParaRPr lang="en-GB" dirty="0"/>
          </a:p>
        </p:txBody>
      </p:sp>
      <p:pic>
        <p:nvPicPr>
          <p:cNvPr id="9" name="Picture 8" descr="IB Trilingual 3col Hztl.png"/>
          <p:cNvPicPr>
            <a:picLocks noChangeAspect="1"/>
          </p:cNvPicPr>
          <p:nvPr/>
        </p:nvPicPr>
        <p:blipFill>
          <a:blip r:embed="rId10" cstate="print"/>
          <a:stretch>
            <a:fillRect/>
          </a:stretch>
        </p:blipFill>
        <p:spPr>
          <a:xfrm>
            <a:off x="7800822" y="6015394"/>
            <a:ext cx="1730991" cy="480968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59" r:id="rId2"/>
    <p:sldLayoutId id="2147483660" r:id="rId3"/>
    <p:sldLayoutId id="2147483665" r:id="rId4"/>
    <p:sldLayoutId id="2147483664" r:id="rId5"/>
  </p:sldLayoutIdLst>
  <p:hf hdr="0" ftr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1AB7EA"/>
          </a:solidFill>
          <a:latin typeface="Arial Black" pitchFamily="34" charset="0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Book Antiqua" pitchFamily="18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Book Antiqua" pitchFamily="18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Book Antiqua" pitchFamily="18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Book Antiqua" pitchFamily="18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Book Antiqua" pitchFamily="18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Book Antiqua" pitchFamily="18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Book Antiqua" pitchFamily="18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Book Antiqua" pitchFamily="18" charset="0"/>
        </a:defRPr>
      </a:lvl9pPr>
    </p:titleStyle>
    <p:bodyStyle>
      <a:lvl1pPr marL="355600" indent="-355600" algn="l" rtl="0" eaLnBrk="1" fontAlgn="base" hangingPunct="1">
        <a:spcBef>
          <a:spcPts val="0"/>
        </a:spcBef>
        <a:spcAft>
          <a:spcPct val="0"/>
        </a:spcAft>
        <a:buClr>
          <a:srgbClr val="004B8D"/>
        </a:buClr>
        <a:buFont typeface="Arial" pitchFamily="34" charset="0"/>
        <a:buChar char="•"/>
        <a:defRPr sz="2600">
          <a:solidFill>
            <a:srgbClr val="004B8D"/>
          </a:solidFill>
          <a:latin typeface="+mn-lt"/>
          <a:ea typeface="+mn-ea"/>
          <a:cs typeface="+mn-cs"/>
        </a:defRPr>
      </a:lvl1pPr>
      <a:lvl2pPr marL="720000" indent="-360000" algn="l" rtl="0" eaLnBrk="1" fontAlgn="base" hangingPunct="1">
        <a:lnSpc>
          <a:spcPct val="100000"/>
        </a:lnSpc>
        <a:spcBef>
          <a:spcPts val="0"/>
        </a:spcBef>
        <a:spcAft>
          <a:spcPct val="0"/>
        </a:spcAft>
        <a:buClr>
          <a:srgbClr val="004B8D"/>
        </a:buClr>
        <a:buFont typeface="Arial" pitchFamily="34" charset="0"/>
        <a:buChar char="•"/>
        <a:defRPr lang="nl-NL" sz="2200" dirty="0" smtClean="0">
          <a:solidFill>
            <a:srgbClr val="004B8D"/>
          </a:solidFill>
          <a:latin typeface="+mn-lt"/>
        </a:defRPr>
      </a:lvl2pPr>
      <a:lvl3pPr marL="2278063" indent="11113" algn="l" rtl="0" eaLnBrk="1" fontAlgn="base" hangingPunct="1">
        <a:lnSpc>
          <a:spcPct val="90000"/>
        </a:lnSpc>
        <a:spcBef>
          <a:spcPct val="40000"/>
        </a:spcBef>
        <a:spcAft>
          <a:spcPct val="0"/>
        </a:spcAft>
        <a:buClr>
          <a:srgbClr val="0B1F65"/>
        </a:buClr>
        <a:buFont typeface="Arial" pitchFamily="34" charset="0"/>
        <a:buChar char="•"/>
        <a:defRPr sz="1600">
          <a:solidFill>
            <a:srgbClr val="004B8D"/>
          </a:solidFill>
          <a:latin typeface="Arial" pitchFamily="34" charset="0"/>
          <a:cs typeface="Arial" pitchFamily="34" charset="0"/>
        </a:defRPr>
      </a:lvl3pPr>
      <a:lvl4pPr marL="2403475" algn="l" rtl="0" eaLnBrk="1" fontAlgn="base" hangingPunct="1">
        <a:lnSpc>
          <a:spcPct val="90000"/>
        </a:lnSpc>
        <a:spcBef>
          <a:spcPct val="40000"/>
        </a:spcBef>
        <a:spcAft>
          <a:spcPct val="0"/>
        </a:spcAft>
        <a:buClr>
          <a:srgbClr val="0B1F65"/>
        </a:buClr>
        <a:defRPr sz="1600">
          <a:solidFill>
            <a:schemeClr val="tx1"/>
          </a:solidFill>
          <a:latin typeface="+mj-lt"/>
        </a:defRPr>
      </a:lvl4pPr>
      <a:lvl5pPr marL="2517775" algn="l" rtl="0" eaLnBrk="1" fontAlgn="base" hangingPunct="1">
        <a:lnSpc>
          <a:spcPct val="90000"/>
        </a:lnSpc>
        <a:spcBef>
          <a:spcPct val="0"/>
        </a:spcBef>
        <a:spcAft>
          <a:spcPct val="40000"/>
        </a:spcAft>
        <a:buClr>
          <a:schemeClr val="tx1"/>
        </a:buClr>
        <a:buSzPct val="40000"/>
        <a:buFont typeface="Arial" charset="0"/>
        <a:defRPr sz="1600">
          <a:solidFill>
            <a:schemeClr val="tx1"/>
          </a:solidFill>
          <a:latin typeface="+mj-lt"/>
        </a:defRPr>
      </a:lvl5pPr>
      <a:lvl6pPr marL="1080000" indent="-360000" algn="l" rtl="0" eaLnBrk="1" fontAlgn="base" hangingPunct="1">
        <a:lnSpc>
          <a:spcPct val="100000"/>
        </a:lnSpc>
        <a:spcBef>
          <a:spcPct val="0"/>
        </a:spcBef>
        <a:spcAft>
          <a:spcPts val="0"/>
        </a:spcAft>
        <a:buClr>
          <a:srgbClr val="004B8D"/>
        </a:buClr>
        <a:buSzPct val="100000"/>
        <a:buFont typeface="Arial" pitchFamily="34" charset="0"/>
        <a:buChar char="•"/>
        <a:defRPr lang="en-GB" sz="1800" dirty="0" smtClean="0">
          <a:solidFill>
            <a:srgbClr val="004B8D"/>
          </a:solidFill>
          <a:latin typeface="+mn-lt"/>
        </a:defRPr>
      </a:lvl6pPr>
      <a:lvl7pPr marL="3432175" algn="l" rtl="0" eaLnBrk="1" fontAlgn="base" hangingPunct="1">
        <a:lnSpc>
          <a:spcPct val="90000"/>
        </a:lnSpc>
        <a:spcBef>
          <a:spcPct val="0"/>
        </a:spcBef>
        <a:spcAft>
          <a:spcPct val="40000"/>
        </a:spcAft>
        <a:buClr>
          <a:schemeClr val="tx1"/>
        </a:buClr>
        <a:buSzPct val="40000"/>
        <a:buFont typeface="Arial" charset="0"/>
        <a:defRPr sz="1600">
          <a:solidFill>
            <a:schemeClr val="tx1"/>
          </a:solidFill>
          <a:latin typeface="+mj-lt"/>
        </a:defRPr>
      </a:lvl7pPr>
      <a:lvl8pPr marL="3889375" algn="l" rtl="0" eaLnBrk="1" fontAlgn="base" hangingPunct="1">
        <a:lnSpc>
          <a:spcPct val="90000"/>
        </a:lnSpc>
        <a:spcBef>
          <a:spcPct val="0"/>
        </a:spcBef>
        <a:spcAft>
          <a:spcPct val="40000"/>
        </a:spcAft>
        <a:buClr>
          <a:schemeClr val="tx1"/>
        </a:buClr>
        <a:buSzPct val="40000"/>
        <a:buFont typeface="Arial" charset="0"/>
        <a:defRPr sz="1600">
          <a:solidFill>
            <a:schemeClr val="tx1"/>
          </a:solidFill>
          <a:latin typeface="+mj-lt"/>
        </a:defRPr>
      </a:lvl8pPr>
      <a:lvl9pPr marL="4346575" algn="l" rtl="0" eaLnBrk="1" fontAlgn="base" hangingPunct="1">
        <a:lnSpc>
          <a:spcPct val="90000"/>
        </a:lnSpc>
        <a:spcBef>
          <a:spcPct val="0"/>
        </a:spcBef>
        <a:spcAft>
          <a:spcPct val="40000"/>
        </a:spcAft>
        <a:buClr>
          <a:schemeClr val="tx1"/>
        </a:buClr>
        <a:buSzPct val="40000"/>
        <a:buFont typeface="Arial" charset="0"/>
        <a:defRPr sz="1600">
          <a:solidFill>
            <a:schemeClr val="tx1"/>
          </a:solidFill>
          <a:latin typeface="+mj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2"/>
          </p:nvPr>
        </p:nvSpPr>
        <p:spPr>
          <a:xfrm>
            <a:off x="173691" y="6205133"/>
            <a:ext cx="5728343" cy="327992"/>
          </a:xfrm>
        </p:spPr>
        <p:txBody>
          <a:bodyPr/>
          <a:lstStyle/>
          <a:p>
            <a:r>
              <a:rPr lang="nl-NL" dirty="0" smtClean="0"/>
              <a:t>© International Baccalaureate </a:t>
            </a:r>
            <a:r>
              <a:rPr lang="nl-NL" dirty="0" err="1" smtClean="0"/>
              <a:t>Organization</a:t>
            </a:r>
            <a:r>
              <a:rPr lang="nl-NL" dirty="0" smtClean="0"/>
              <a:t> 2014</a:t>
            </a:r>
          </a:p>
          <a:p>
            <a:endParaRPr lang="nl-NL" dirty="0" smtClean="0"/>
          </a:p>
          <a:p>
            <a:r>
              <a:rPr lang="nl-NL" dirty="0" smtClean="0"/>
              <a:t>International Baccalaureate ®  |  Baccalauréat International ®  |  Bachillerato Internacional ® </a:t>
            </a:r>
            <a:endParaRPr lang="en-GB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2"/>
          </p:nvPr>
        </p:nvSpPr>
        <p:spPr>
          <a:xfrm>
            <a:off x="173691" y="6194116"/>
            <a:ext cx="5728343" cy="327992"/>
          </a:xfrm>
        </p:spPr>
        <p:txBody>
          <a:bodyPr/>
          <a:lstStyle/>
          <a:p>
            <a:r>
              <a:rPr lang="nl-NL" dirty="0" smtClean="0"/>
              <a:t>© International Baccalaureate </a:t>
            </a:r>
            <a:r>
              <a:rPr lang="nl-NL" dirty="0" err="1" smtClean="0"/>
              <a:t>Organization</a:t>
            </a:r>
            <a:r>
              <a:rPr lang="nl-NL" dirty="0" smtClean="0"/>
              <a:t> 2014</a:t>
            </a:r>
          </a:p>
          <a:p>
            <a:endParaRPr lang="nl-NL" dirty="0" smtClean="0"/>
          </a:p>
          <a:p>
            <a:r>
              <a:rPr lang="nl-NL" dirty="0" smtClean="0"/>
              <a:t>International Baccalaureate</a:t>
            </a:r>
            <a:r>
              <a:rPr lang="nl-NL" baseline="30000" dirty="0" smtClean="0"/>
              <a:t>®</a:t>
            </a:r>
            <a:r>
              <a:rPr lang="nl-NL" dirty="0" smtClean="0"/>
              <a:t>  |  Baccalauréat International </a:t>
            </a:r>
            <a:r>
              <a:rPr lang="nl-NL" baseline="30000" dirty="0" smtClean="0"/>
              <a:t>®</a:t>
            </a:r>
            <a:r>
              <a:rPr lang="nl-NL" dirty="0" smtClean="0"/>
              <a:t> |  Bachillerato Internacional </a:t>
            </a:r>
            <a:r>
              <a:rPr lang="nl-NL" baseline="30000" dirty="0" smtClean="0"/>
              <a:t>®</a:t>
            </a:r>
            <a:r>
              <a:rPr lang="nl-NL" dirty="0" smtClean="0"/>
              <a:t>   </a:t>
            </a:r>
            <a:endParaRPr lang="en-GB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nl-NL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en-GB" sz="1000" dirty="0" smtClean="0"/>
              <a:t>© International Baccalaureate Organization 2014</a:t>
            </a:r>
            <a:endParaRPr lang="en-GB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r>
              <a:rPr lang="en-GB" sz="1000" dirty="0" smtClean="0"/>
              <a:t>© International Baccalaureate Organization 2014 </a:t>
            </a:r>
            <a:endParaRPr lang="en-GB" sz="1000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en-GB" smtClean="0"/>
              <a:t>© International Baccalaureate Organization, 2012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6901672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6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OxuoZe4BNEmf7HM_S2qgPA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3DrNULPXY0e7bSyfiTARuA"/>
</p:tagLst>
</file>

<file path=ppt/theme/theme1.xml><?xml version="1.0" encoding="utf-8"?>
<a:theme xmlns:a="http://schemas.openxmlformats.org/drawingml/2006/main" name="wd_d_0_workx_wlg_1403_3_e">
  <a:themeElements>
    <a:clrScheme name="01 BoozTemplate - BASIC TEMPLATE 1">
      <a:dk1>
        <a:srgbClr val="000000"/>
      </a:dk1>
      <a:lt1>
        <a:srgbClr val="FFFFFF"/>
      </a:lt1>
      <a:dk2>
        <a:srgbClr val="939393"/>
      </a:dk2>
      <a:lt2>
        <a:srgbClr val="D90D39"/>
      </a:lt2>
      <a:accent1>
        <a:srgbClr val="A5CCED"/>
      </a:accent1>
      <a:accent2>
        <a:srgbClr val="76B2E4"/>
      </a:accent2>
      <a:accent3>
        <a:srgbClr val="FFFFFF"/>
      </a:accent3>
      <a:accent4>
        <a:srgbClr val="000000"/>
      </a:accent4>
      <a:accent5>
        <a:srgbClr val="CFE2F4"/>
      </a:accent5>
      <a:accent6>
        <a:srgbClr val="6AA1CF"/>
      </a:accent6>
      <a:hlink>
        <a:srgbClr val="4C9BDC"/>
      </a:hlink>
      <a:folHlink>
        <a:srgbClr val="066BB0"/>
      </a:folHlink>
    </a:clrScheme>
    <a:fontScheme name="01 BoozTemplate - BASIC TEMPLATE">
      <a:majorFont>
        <a:latin typeface="Book Antiqua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0000" tIns="46800" rIns="90000" bIns="46800" numCol="1" anchor="ctr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0000" tIns="46800" rIns="90000" bIns="46800" numCol="1" anchor="ctr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01 BoozTemplate - BASIC TEMPLATE 1">
        <a:dk1>
          <a:srgbClr val="000000"/>
        </a:dk1>
        <a:lt1>
          <a:srgbClr val="FFFFFF"/>
        </a:lt1>
        <a:dk2>
          <a:srgbClr val="939393"/>
        </a:dk2>
        <a:lt2>
          <a:srgbClr val="D90D39"/>
        </a:lt2>
        <a:accent1>
          <a:srgbClr val="A5CCED"/>
        </a:accent1>
        <a:accent2>
          <a:srgbClr val="76B2E4"/>
        </a:accent2>
        <a:accent3>
          <a:srgbClr val="FFFFFF"/>
        </a:accent3>
        <a:accent4>
          <a:srgbClr val="000000"/>
        </a:accent4>
        <a:accent5>
          <a:srgbClr val="CFE2F4"/>
        </a:accent5>
        <a:accent6>
          <a:srgbClr val="6AA1CF"/>
        </a:accent6>
        <a:hlink>
          <a:srgbClr val="4C9BDC"/>
        </a:hlink>
        <a:folHlink>
          <a:srgbClr val="066BB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B69404"/>
      </a:dk2>
      <a:lt2>
        <a:srgbClr val="C0C0C0"/>
      </a:lt2>
      <a:accent1>
        <a:srgbClr val="0000FF"/>
      </a:accent1>
      <a:accent2>
        <a:srgbClr val="E2E1C0"/>
      </a:accent2>
      <a:accent3>
        <a:srgbClr val="FFFFFF"/>
      </a:accent3>
      <a:accent4>
        <a:srgbClr val="000000"/>
      </a:accent4>
      <a:accent5>
        <a:srgbClr val="AAAAFF"/>
      </a:accent5>
      <a:accent6>
        <a:srgbClr val="CDCCAE"/>
      </a:accent6>
      <a:hlink>
        <a:srgbClr val="3D97AF"/>
      </a:hlink>
      <a:folHlink>
        <a:srgbClr val="B72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B69404"/>
      </a:dk2>
      <a:lt2>
        <a:srgbClr val="C0C0C0"/>
      </a:lt2>
      <a:accent1>
        <a:srgbClr val="0000FF"/>
      </a:accent1>
      <a:accent2>
        <a:srgbClr val="E2E1C0"/>
      </a:accent2>
      <a:accent3>
        <a:srgbClr val="FFFFFF"/>
      </a:accent3>
      <a:accent4>
        <a:srgbClr val="000000"/>
      </a:accent4>
      <a:accent5>
        <a:srgbClr val="AAAAFF"/>
      </a:accent5>
      <a:accent6>
        <a:srgbClr val="CDCCAE"/>
      </a:accent6>
      <a:hlink>
        <a:srgbClr val="3D97AF"/>
      </a:hlink>
      <a:folHlink>
        <a:srgbClr val="B72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wd_d_0_workx_wlg_1403_3_e</Template>
  <TotalTime>1</TotalTime>
  <Pages>8</Pages>
  <Words>48</Words>
  <PresentationFormat>A4 (210 x 297 mm)</PresentationFormat>
  <Paragraphs>9</Paragraphs>
  <Slides>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6" baseType="lpstr">
      <vt:lpstr>wd_d_0_workx_wlg_1403_3_e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Printed>2008-04-28T11:46:04Z</cp:lastPrinted>
  <dcterms:created xsi:type="dcterms:W3CDTF">2014-03-13T15:59:26Z</dcterms:created>
  <dcterms:modified xsi:type="dcterms:W3CDTF">2015-03-15T23:16:18Z</dcterms:modified>
</cp:coreProperties>
</file>